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6" r:id="rId2"/>
  </p:sldMasterIdLst>
  <p:notesMasterIdLst>
    <p:notesMasterId r:id="rId32"/>
  </p:notesMasterIdLst>
  <p:sldIdLst>
    <p:sldId id="513" r:id="rId3"/>
    <p:sldId id="258" r:id="rId4"/>
    <p:sldId id="494" r:id="rId5"/>
    <p:sldId id="510" r:id="rId6"/>
    <p:sldId id="486" r:id="rId7"/>
    <p:sldId id="491" r:id="rId8"/>
    <p:sldId id="489" r:id="rId9"/>
    <p:sldId id="427" r:id="rId10"/>
    <p:sldId id="277" r:id="rId11"/>
    <p:sldId id="326" r:id="rId12"/>
    <p:sldId id="430" r:id="rId13"/>
    <p:sldId id="495" r:id="rId14"/>
    <p:sldId id="511" r:id="rId15"/>
    <p:sldId id="496" r:id="rId16"/>
    <p:sldId id="516" r:id="rId17"/>
    <p:sldId id="515" r:id="rId18"/>
    <p:sldId id="498" r:id="rId19"/>
    <p:sldId id="512" r:id="rId20"/>
    <p:sldId id="499" r:id="rId21"/>
    <p:sldId id="500" r:id="rId22"/>
    <p:sldId id="501" r:id="rId23"/>
    <p:sldId id="502" r:id="rId24"/>
    <p:sldId id="504" r:id="rId25"/>
    <p:sldId id="517" r:id="rId26"/>
    <p:sldId id="505" r:id="rId27"/>
    <p:sldId id="506" r:id="rId28"/>
    <p:sldId id="507" r:id="rId29"/>
    <p:sldId id="509" r:id="rId30"/>
    <p:sldId id="3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4" autoAdjust="0"/>
    <p:restoredTop sz="94660"/>
  </p:normalViewPr>
  <p:slideViewPr>
    <p:cSldViewPr>
      <p:cViewPr>
        <p:scale>
          <a:sx n="81" d="100"/>
          <a:sy n="81" d="100"/>
        </p:scale>
        <p:origin x="-8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a-IR"/>
              <a:t>تعداد کتب تا </a:t>
            </a:r>
            <a:r>
              <a:rPr lang="fa-IR" baseline="0"/>
              <a:t> تیر</a:t>
            </a:r>
            <a:r>
              <a:rPr lang="fa-IR"/>
              <a:t>1402  </a:t>
            </a:r>
          </a:p>
        </c:rich>
      </c:tx>
      <c:layout/>
      <c:overlay val="0"/>
    </c:title>
    <c:autoTitleDeleted val="0"/>
    <c:plotArea>
      <c:layout/>
      <c:barChart>
        <c:barDir val="col"/>
        <c:grouping val="clustered"/>
        <c:varyColors val="0"/>
        <c:ser>
          <c:idx val="0"/>
          <c:order val="0"/>
          <c:tx>
            <c:strRef>
              <c:f>Sheet1!$L$6</c:f>
              <c:strCache>
                <c:ptCount val="1"/>
                <c:pt idx="0">
                  <c:v>تعداد کتب تا اسفند 1401</c:v>
                </c:pt>
              </c:strCache>
            </c:strRef>
          </c:tx>
          <c:invertIfNegative val="0"/>
          <c:dLbls>
            <c:showLegendKey val="0"/>
            <c:showVal val="1"/>
            <c:showCatName val="0"/>
            <c:showSerName val="0"/>
            <c:showPercent val="0"/>
            <c:showBubbleSize val="0"/>
            <c:showLeaderLines val="0"/>
          </c:dLbls>
          <c:cat>
            <c:strRef>
              <c:f>Sheet1!$K$7:$K$16</c:f>
              <c:strCache>
                <c:ptCount val="10"/>
                <c:pt idx="0">
                  <c:v>پزشکی</c:v>
                </c:pt>
                <c:pt idx="1">
                  <c:v>پرستاری مامایی</c:v>
                </c:pt>
                <c:pt idx="2">
                  <c:v>بهداشت</c:v>
                </c:pt>
                <c:pt idx="3">
                  <c:v>داروسازی</c:v>
                </c:pt>
                <c:pt idx="4">
                  <c:v>پیراپزشکی</c:v>
                </c:pt>
                <c:pt idx="5">
                  <c:v>دندانپزشکی</c:v>
                </c:pt>
                <c:pt idx="6">
                  <c:v>رجائی</c:v>
                </c:pt>
                <c:pt idx="7">
                  <c:v>مدنی</c:v>
                </c:pt>
                <c:pt idx="8">
                  <c:v>کمالی</c:v>
                </c:pt>
                <c:pt idx="9">
                  <c:v>باهنر</c:v>
                </c:pt>
              </c:strCache>
            </c:strRef>
          </c:cat>
          <c:val>
            <c:numRef>
              <c:f>Sheet1!$L$7:$L$16</c:f>
              <c:numCache>
                <c:formatCode>General</c:formatCode>
                <c:ptCount val="10"/>
                <c:pt idx="0">
                  <c:v>17805</c:v>
                </c:pt>
                <c:pt idx="1">
                  <c:v>9893</c:v>
                </c:pt>
                <c:pt idx="2">
                  <c:v>10802</c:v>
                </c:pt>
                <c:pt idx="3">
                  <c:v>5720</c:v>
                </c:pt>
                <c:pt idx="4">
                  <c:v>8230</c:v>
                </c:pt>
                <c:pt idx="5">
                  <c:v>3902</c:v>
                </c:pt>
                <c:pt idx="6">
                  <c:v>2311</c:v>
                </c:pt>
                <c:pt idx="7">
                  <c:v>2630</c:v>
                </c:pt>
                <c:pt idx="8">
                  <c:v>1514</c:v>
                </c:pt>
                <c:pt idx="9">
                  <c:v>1834</c:v>
                </c:pt>
              </c:numCache>
            </c:numRef>
          </c:val>
        </c:ser>
        <c:dLbls>
          <c:showLegendKey val="0"/>
          <c:showVal val="0"/>
          <c:showCatName val="0"/>
          <c:showSerName val="0"/>
          <c:showPercent val="0"/>
          <c:showBubbleSize val="0"/>
        </c:dLbls>
        <c:gapWidth val="150"/>
        <c:axId val="32511872"/>
        <c:axId val="32513408"/>
      </c:barChart>
      <c:catAx>
        <c:axId val="32511872"/>
        <c:scaling>
          <c:orientation val="minMax"/>
        </c:scaling>
        <c:delete val="0"/>
        <c:axPos val="b"/>
        <c:majorTickMark val="out"/>
        <c:minorTickMark val="none"/>
        <c:tickLblPos val="nextTo"/>
        <c:crossAx val="32513408"/>
        <c:crosses val="autoZero"/>
        <c:auto val="1"/>
        <c:lblAlgn val="ctr"/>
        <c:lblOffset val="100"/>
        <c:noMultiLvlLbl val="0"/>
      </c:catAx>
      <c:valAx>
        <c:axId val="32513408"/>
        <c:scaling>
          <c:orientation val="minMax"/>
        </c:scaling>
        <c:delete val="0"/>
        <c:axPos val="l"/>
        <c:majorGridlines/>
        <c:numFmt formatCode="General" sourceLinked="1"/>
        <c:majorTickMark val="out"/>
        <c:minorTickMark val="none"/>
        <c:tickLblPos val="nextTo"/>
        <c:crossAx val="3251187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a-IR" dirty="0"/>
              <a:t>تعداد </a:t>
            </a:r>
            <a:r>
              <a:rPr lang="fa-IR" dirty="0" smtClean="0"/>
              <a:t>کتب موجود </a:t>
            </a:r>
            <a:r>
              <a:rPr lang="fa-IR" dirty="0"/>
              <a:t>تا </a:t>
            </a:r>
            <a:r>
              <a:rPr lang="fa-IR" baseline="0" dirty="0"/>
              <a:t> تیر</a:t>
            </a:r>
            <a:r>
              <a:rPr lang="fa-IR" dirty="0"/>
              <a:t>1402  </a:t>
            </a:r>
          </a:p>
        </c:rich>
      </c:tx>
      <c:layout/>
      <c:overlay val="0"/>
    </c:title>
    <c:autoTitleDeleted val="0"/>
    <c:plotArea>
      <c:layout/>
      <c:barChart>
        <c:barDir val="col"/>
        <c:grouping val="clustered"/>
        <c:varyColors val="0"/>
        <c:ser>
          <c:idx val="0"/>
          <c:order val="0"/>
          <c:tx>
            <c:strRef>
              <c:f>Sheet1!$L$6</c:f>
              <c:strCache>
                <c:ptCount val="1"/>
                <c:pt idx="0">
                  <c:v>تعداد کتب تا اسفند 1401</c:v>
                </c:pt>
              </c:strCache>
            </c:strRef>
          </c:tx>
          <c:invertIfNegative val="0"/>
          <c:dLbls>
            <c:showLegendKey val="0"/>
            <c:showVal val="1"/>
            <c:showCatName val="0"/>
            <c:showSerName val="0"/>
            <c:showPercent val="0"/>
            <c:showBubbleSize val="0"/>
            <c:showLeaderLines val="0"/>
          </c:dLbls>
          <c:cat>
            <c:strRef>
              <c:f>Sheet1!$K$7:$K$16</c:f>
              <c:strCache>
                <c:ptCount val="10"/>
                <c:pt idx="0">
                  <c:v>پزشکی</c:v>
                </c:pt>
                <c:pt idx="1">
                  <c:v>پرستاری مامایی</c:v>
                </c:pt>
                <c:pt idx="2">
                  <c:v>بهداشت</c:v>
                </c:pt>
                <c:pt idx="3">
                  <c:v>داروسازی</c:v>
                </c:pt>
                <c:pt idx="4">
                  <c:v>پیراپزشکی</c:v>
                </c:pt>
                <c:pt idx="5">
                  <c:v>دندانپزشکی</c:v>
                </c:pt>
                <c:pt idx="6">
                  <c:v>رجائی</c:v>
                </c:pt>
                <c:pt idx="7">
                  <c:v>مدنی</c:v>
                </c:pt>
                <c:pt idx="8">
                  <c:v>کمالی</c:v>
                </c:pt>
                <c:pt idx="9">
                  <c:v>باهنر</c:v>
                </c:pt>
              </c:strCache>
            </c:strRef>
          </c:cat>
          <c:val>
            <c:numRef>
              <c:f>Sheet1!$L$7:$L$16</c:f>
              <c:numCache>
                <c:formatCode>General</c:formatCode>
                <c:ptCount val="10"/>
                <c:pt idx="0">
                  <c:v>17805</c:v>
                </c:pt>
                <c:pt idx="1">
                  <c:v>9893</c:v>
                </c:pt>
                <c:pt idx="2">
                  <c:v>10802</c:v>
                </c:pt>
                <c:pt idx="3">
                  <c:v>5720</c:v>
                </c:pt>
                <c:pt idx="4">
                  <c:v>8230</c:v>
                </c:pt>
                <c:pt idx="5">
                  <c:v>3902</c:v>
                </c:pt>
                <c:pt idx="6">
                  <c:v>2311</c:v>
                </c:pt>
                <c:pt idx="7">
                  <c:v>2630</c:v>
                </c:pt>
                <c:pt idx="8">
                  <c:v>1514</c:v>
                </c:pt>
                <c:pt idx="9">
                  <c:v>1834</c:v>
                </c:pt>
              </c:numCache>
            </c:numRef>
          </c:val>
        </c:ser>
        <c:dLbls>
          <c:showLegendKey val="0"/>
          <c:showVal val="0"/>
          <c:showCatName val="0"/>
          <c:showSerName val="0"/>
          <c:showPercent val="0"/>
          <c:showBubbleSize val="0"/>
        </c:dLbls>
        <c:gapWidth val="150"/>
        <c:axId val="32944896"/>
        <c:axId val="32946432"/>
      </c:barChart>
      <c:catAx>
        <c:axId val="32944896"/>
        <c:scaling>
          <c:orientation val="minMax"/>
        </c:scaling>
        <c:delete val="0"/>
        <c:axPos val="b"/>
        <c:majorTickMark val="out"/>
        <c:minorTickMark val="none"/>
        <c:tickLblPos val="nextTo"/>
        <c:crossAx val="32946432"/>
        <c:crosses val="autoZero"/>
        <c:auto val="1"/>
        <c:lblAlgn val="ctr"/>
        <c:lblOffset val="100"/>
        <c:noMultiLvlLbl val="0"/>
      </c:catAx>
      <c:valAx>
        <c:axId val="32946432"/>
        <c:scaling>
          <c:orientation val="minMax"/>
        </c:scaling>
        <c:delete val="0"/>
        <c:axPos val="l"/>
        <c:majorGridlines/>
        <c:numFmt formatCode="General" sourceLinked="1"/>
        <c:majorTickMark val="out"/>
        <c:minorTickMark val="none"/>
        <c:tickLblPos val="nextTo"/>
        <c:crossAx val="32944896"/>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766185476815405E-2"/>
          <c:y val="7.4548702245552642E-2"/>
          <c:w val="0.78777850685330997"/>
          <c:h val="0.68052821522309714"/>
        </c:manualLayout>
      </c:layout>
      <c:barChart>
        <c:barDir val="col"/>
        <c:grouping val="clustered"/>
        <c:varyColors val="0"/>
        <c:ser>
          <c:idx val="0"/>
          <c:order val="0"/>
          <c:tx>
            <c:strRef>
              <c:f>Sheet1!$K$8</c:f>
              <c:strCache>
                <c:ptCount val="1"/>
                <c:pt idx="0">
                  <c:v>تعداد نسخ خریداری99</c:v>
                </c:pt>
              </c:strCache>
            </c:strRef>
          </c:tx>
          <c:invertIfNegative val="0"/>
          <c:dLbls>
            <c:showLegendKey val="0"/>
            <c:showVal val="1"/>
            <c:showCatName val="0"/>
            <c:showSerName val="0"/>
            <c:showPercent val="0"/>
            <c:showBubbleSize val="0"/>
            <c:showLeaderLines val="0"/>
          </c:dLbls>
          <c:cat>
            <c:strRef>
              <c:f>Sheet1!$J$9:$J$18</c:f>
              <c:strCache>
                <c:ptCount val="10"/>
                <c:pt idx="0">
                  <c:v>پزشکی</c:v>
                </c:pt>
                <c:pt idx="1">
                  <c:v>پرستاری مامایی</c:v>
                </c:pt>
                <c:pt idx="2">
                  <c:v>بهداشت</c:v>
                </c:pt>
                <c:pt idx="3">
                  <c:v>پیراپزشکی</c:v>
                </c:pt>
                <c:pt idx="4">
                  <c:v>داروسازی</c:v>
                </c:pt>
                <c:pt idx="5">
                  <c:v>دندانپزشکی</c:v>
                </c:pt>
                <c:pt idx="6">
                  <c:v>رجائی</c:v>
                </c:pt>
                <c:pt idx="7">
                  <c:v>امام علی</c:v>
                </c:pt>
                <c:pt idx="8">
                  <c:v>کمالی</c:v>
                </c:pt>
                <c:pt idx="9">
                  <c:v>مدنی</c:v>
                </c:pt>
              </c:strCache>
            </c:strRef>
          </c:cat>
          <c:val>
            <c:numRef>
              <c:f>Sheet1!$K$9:$K$18</c:f>
              <c:numCache>
                <c:formatCode>General</c:formatCode>
                <c:ptCount val="10"/>
              </c:numCache>
            </c:numRef>
          </c:val>
        </c:ser>
        <c:ser>
          <c:idx val="1"/>
          <c:order val="1"/>
          <c:tx>
            <c:strRef>
              <c:f>Sheet1!$L$8</c:f>
              <c:strCache>
                <c:ptCount val="1"/>
                <c:pt idx="0">
                  <c:v>تعداد نسخ خریداری 98</c:v>
                </c:pt>
              </c:strCache>
            </c:strRef>
          </c:tx>
          <c:invertIfNegative val="0"/>
          <c:dLbls>
            <c:showLegendKey val="0"/>
            <c:showVal val="1"/>
            <c:showCatName val="0"/>
            <c:showSerName val="0"/>
            <c:showPercent val="0"/>
            <c:showBubbleSize val="0"/>
            <c:showLeaderLines val="0"/>
          </c:dLbls>
          <c:cat>
            <c:strRef>
              <c:f>Sheet1!$J$9:$J$18</c:f>
              <c:strCache>
                <c:ptCount val="10"/>
                <c:pt idx="0">
                  <c:v>پزشکی</c:v>
                </c:pt>
                <c:pt idx="1">
                  <c:v>پرستاری مامایی</c:v>
                </c:pt>
                <c:pt idx="2">
                  <c:v>بهداشت</c:v>
                </c:pt>
                <c:pt idx="3">
                  <c:v>پیراپزشکی</c:v>
                </c:pt>
                <c:pt idx="4">
                  <c:v>داروسازی</c:v>
                </c:pt>
                <c:pt idx="5">
                  <c:v>دندانپزشکی</c:v>
                </c:pt>
                <c:pt idx="6">
                  <c:v>رجائی</c:v>
                </c:pt>
                <c:pt idx="7">
                  <c:v>امام علی</c:v>
                </c:pt>
                <c:pt idx="8">
                  <c:v>کمالی</c:v>
                </c:pt>
                <c:pt idx="9">
                  <c:v>مدنی</c:v>
                </c:pt>
              </c:strCache>
            </c:strRef>
          </c:cat>
          <c:val>
            <c:numRef>
              <c:f>Sheet1!$L$9:$L$18</c:f>
              <c:numCache>
                <c:formatCode>General</c:formatCode>
                <c:ptCount val="10"/>
                <c:pt idx="0">
                  <c:v>160</c:v>
                </c:pt>
                <c:pt idx="1">
                  <c:v>180</c:v>
                </c:pt>
                <c:pt idx="2">
                  <c:v>165</c:v>
                </c:pt>
                <c:pt idx="3">
                  <c:v>156</c:v>
                </c:pt>
                <c:pt idx="4">
                  <c:v>42</c:v>
                </c:pt>
                <c:pt idx="5">
                  <c:v>78</c:v>
                </c:pt>
                <c:pt idx="6">
                  <c:v>38</c:v>
                </c:pt>
                <c:pt idx="7">
                  <c:v>11</c:v>
                </c:pt>
                <c:pt idx="8">
                  <c:v>49</c:v>
                </c:pt>
                <c:pt idx="9">
                  <c:v>58</c:v>
                </c:pt>
              </c:numCache>
            </c:numRef>
          </c:val>
        </c:ser>
        <c:dLbls>
          <c:showLegendKey val="0"/>
          <c:showVal val="0"/>
          <c:showCatName val="0"/>
          <c:showSerName val="0"/>
          <c:showPercent val="0"/>
          <c:showBubbleSize val="0"/>
        </c:dLbls>
        <c:gapWidth val="150"/>
        <c:axId val="32989952"/>
        <c:axId val="32991488"/>
      </c:barChart>
      <c:catAx>
        <c:axId val="32989952"/>
        <c:scaling>
          <c:orientation val="minMax"/>
        </c:scaling>
        <c:delete val="0"/>
        <c:axPos val="b"/>
        <c:majorTickMark val="out"/>
        <c:minorTickMark val="none"/>
        <c:tickLblPos val="nextTo"/>
        <c:crossAx val="32991488"/>
        <c:crosses val="autoZero"/>
        <c:auto val="1"/>
        <c:lblAlgn val="ctr"/>
        <c:lblOffset val="100"/>
        <c:noMultiLvlLbl val="0"/>
      </c:catAx>
      <c:valAx>
        <c:axId val="32991488"/>
        <c:scaling>
          <c:orientation val="minMax"/>
        </c:scaling>
        <c:delete val="0"/>
        <c:axPos val="l"/>
        <c:majorGridlines/>
        <c:numFmt formatCode="General" sourceLinked="1"/>
        <c:majorTickMark val="out"/>
        <c:minorTickMark val="none"/>
        <c:tickLblPos val="nextTo"/>
        <c:crossAx val="32989952"/>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4844B-79CE-4CEF-B435-16DD87FB491B}" type="datetimeFigureOut">
              <a:rPr lang="en-US" smtClean="0"/>
              <a:pPr/>
              <a:t>7/15/2023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5097F-EEEB-40CD-B432-CE32E5F6F8B7}" type="slidenum">
              <a:rPr lang="en-US" smtClean="0"/>
              <a:pPr/>
              <a:t>‹#›</a:t>
            </a:fld>
            <a:endParaRPr lang="en-US"/>
          </a:p>
        </p:txBody>
      </p:sp>
    </p:spTree>
    <p:extLst>
      <p:ext uri="{BB962C8B-B14F-4D97-AF65-F5344CB8AC3E}">
        <p14:creationId xmlns:p14="http://schemas.microsoft.com/office/powerpoint/2010/main" val="393800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D60411-7DF1-498B-9D7F-531AD5A19C71}" type="datetime1">
              <a:rPr lang="en-US" smtClean="0">
                <a:solidFill>
                  <a:prstClr val="black">
                    <a:tint val="75000"/>
                  </a:prstClr>
                </a:solidFill>
              </a:rPr>
              <a:pPr/>
              <a:t>7/15/2023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B1393E-7269-439D-98A6-077FBA83B83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DB4FC-9DA7-4C7A-9520-2AA9062D1C20}" type="datetime1">
              <a:rPr lang="en-US" smtClean="0">
                <a:solidFill>
                  <a:prstClr val="black">
                    <a:tint val="75000"/>
                  </a:prstClr>
                </a:solidFill>
              </a:rPr>
              <a:pPr/>
              <a:t>7/15/2023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B1393E-7269-439D-98A6-077FBA83B83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F5B7D0-8427-47AE-8004-DDAF540B66B3}" type="datetime1">
              <a:rPr lang="en-US" smtClean="0">
                <a:solidFill>
                  <a:prstClr val="black">
                    <a:tint val="75000"/>
                  </a:prstClr>
                </a:solidFill>
              </a:rPr>
              <a:pPr/>
              <a:t>7/15/2023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B1393E-7269-439D-98A6-077FBA83B83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9"/>
            <a:ext cx="7772400" cy="1470025"/>
          </a:xfrm>
        </p:spPr>
        <p:txBody>
          <a:bodyPr/>
          <a:lstStyle/>
          <a:p>
            <a:r>
              <a:rPr lang="en-US"/>
              <a:t>Click to edit Master title style</a:t>
            </a:r>
            <a:endParaRPr lang="fa-I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2881" indent="0" algn="ctr">
              <a:buNone/>
              <a:defRPr>
                <a:solidFill>
                  <a:schemeClr val="tx1">
                    <a:tint val="75000"/>
                  </a:schemeClr>
                </a:solidFill>
              </a:defRPr>
            </a:lvl2pPr>
            <a:lvl3pPr marL="685760" indent="0" algn="ctr">
              <a:buNone/>
              <a:defRPr>
                <a:solidFill>
                  <a:schemeClr val="tx1">
                    <a:tint val="75000"/>
                  </a:schemeClr>
                </a:solidFill>
              </a:defRPr>
            </a:lvl3pPr>
            <a:lvl4pPr marL="1028641" indent="0" algn="ctr">
              <a:buNone/>
              <a:defRPr>
                <a:solidFill>
                  <a:schemeClr val="tx1">
                    <a:tint val="75000"/>
                  </a:schemeClr>
                </a:solidFill>
              </a:defRPr>
            </a:lvl4pPr>
            <a:lvl5pPr marL="1371521" indent="0" algn="ctr">
              <a:buNone/>
              <a:defRPr>
                <a:solidFill>
                  <a:schemeClr val="tx1">
                    <a:tint val="75000"/>
                  </a:schemeClr>
                </a:solidFill>
              </a:defRPr>
            </a:lvl5pPr>
            <a:lvl6pPr marL="1714401" indent="0" algn="ctr">
              <a:buNone/>
              <a:defRPr>
                <a:solidFill>
                  <a:schemeClr val="tx1">
                    <a:tint val="75000"/>
                  </a:schemeClr>
                </a:solidFill>
              </a:defRPr>
            </a:lvl6pPr>
            <a:lvl7pPr marL="2057281" indent="0" algn="ctr">
              <a:buNone/>
              <a:defRPr>
                <a:solidFill>
                  <a:schemeClr val="tx1">
                    <a:tint val="75000"/>
                  </a:schemeClr>
                </a:solidFill>
              </a:defRPr>
            </a:lvl7pPr>
            <a:lvl8pPr marL="2400162" indent="0" algn="ctr">
              <a:buNone/>
              <a:defRPr>
                <a:solidFill>
                  <a:schemeClr val="tx1">
                    <a:tint val="75000"/>
                  </a:schemeClr>
                </a:solidFill>
              </a:defRPr>
            </a:lvl8pPr>
            <a:lvl9pPr marL="2743042" indent="0" algn="ctr">
              <a:buNone/>
              <a:defRPr>
                <a:solidFill>
                  <a:schemeClr val="tx1">
                    <a:tint val="75000"/>
                  </a:schemeClr>
                </a:solidFill>
              </a:defRPr>
            </a:lvl9pPr>
          </a:lstStyle>
          <a:p>
            <a:r>
              <a:rPr lang="en-US"/>
              <a:t>Click to edit Master subtitle style</a:t>
            </a:r>
            <a:endParaRPr lang="fa-IR"/>
          </a:p>
        </p:txBody>
      </p:sp>
      <p:sp>
        <p:nvSpPr>
          <p:cNvPr id="4" name="Date Placeholder 3"/>
          <p:cNvSpPr>
            <a:spLocks noGrp="1"/>
          </p:cNvSpPr>
          <p:nvPr>
            <p:ph type="dt" sz="half" idx="10"/>
          </p:nvPr>
        </p:nvSpPr>
        <p:spPr/>
        <p:txBody>
          <a:bodyPr/>
          <a:lstStyle/>
          <a:p>
            <a:pPr defTabSz="685800"/>
            <a:fld id="{1B5E182B-B4F4-48FA-A221-A8F612D41B53}" type="datetime1">
              <a:rPr lang="en-US" smtClean="0">
                <a:solidFill>
                  <a:prstClr val="black">
                    <a:tint val="75000"/>
                  </a:prstClr>
                </a:solidFill>
              </a:rPr>
              <a:pPr defTabSz="685800"/>
              <a:t>7/15/2023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A78AF87-E60B-4AA1-879C-2E1D5AEBA923}" type="slidenum">
              <a:rPr lang="fa-IR" smtClean="0">
                <a:solidFill>
                  <a:prstClr val="black">
                    <a:tint val="75000"/>
                  </a:prstClr>
                </a:solidFill>
              </a:rPr>
              <a:pPr defTabSz="685800"/>
              <a:t>‹#›</a:t>
            </a:fld>
            <a:endParaRPr lang="fa-IR">
              <a:solidFill>
                <a:prstClr val="black">
                  <a:tint val="75000"/>
                </a:prstClr>
              </a:solidFill>
            </a:endParaRPr>
          </a:p>
        </p:txBody>
      </p:sp>
    </p:spTree>
    <p:extLst>
      <p:ext uri="{BB962C8B-B14F-4D97-AF65-F5344CB8AC3E}">
        <p14:creationId xmlns:p14="http://schemas.microsoft.com/office/powerpoint/2010/main" val="574822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pPr defTabSz="685800"/>
            <a:fld id="{35B8C34D-C1E6-43F1-947B-7E1D99AC8BA5}" type="datetime1">
              <a:rPr lang="en-US" smtClean="0">
                <a:solidFill>
                  <a:prstClr val="black">
                    <a:tint val="75000"/>
                  </a:prstClr>
                </a:solidFill>
              </a:rPr>
              <a:pPr defTabSz="685800"/>
              <a:t>7/15/2023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A78AF87-E60B-4AA1-879C-2E1D5AEBA923}" type="slidenum">
              <a:rPr lang="fa-IR" smtClean="0">
                <a:solidFill>
                  <a:prstClr val="black">
                    <a:tint val="75000"/>
                  </a:prstClr>
                </a:solidFill>
              </a:rPr>
              <a:pPr defTabSz="685800"/>
              <a:t>‹#›</a:t>
            </a:fld>
            <a:endParaRPr lang="fa-IR">
              <a:solidFill>
                <a:prstClr val="black">
                  <a:tint val="75000"/>
                </a:prstClr>
              </a:solidFill>
            </a:endParaRPr>
          </a:p>
        </p:txBody>
      </p:sp>
    </p:spTree>
    <p:extLst>
      <p:ext uri="{BB962C8B-B14F-4D97-AF65-F5344CB8AC3E}">
        <p14:creationId xmlns:p14="http://schemas.microsoft.com/office/powerpoint/2010/main" val="199979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4"/>
            <a:ext cx="7772400" cy="1362075"/>
          </a:xfrm>
        </p:spPr>
        <p:txBody>
          <a:bodyPr anchor="t"/>
          <a:lstStyle>
            <a:lvl1pPr algn="r">
              <a:defRPr sz="3000" b="1" cap="all"/>
            </a:lvl1pPr>
          </a:lstStyle>
          <a:p>
            <a:r>
              <a:rPr lang="en-US"/>
              <a:t>Click to edit Master title style</a:t>
            </a:r>
            <a:endParaRPr lang="fa-IR"/>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1500">
                <a:solidFill>
                  <a:schemeClr val="tx1">
                    <a:tint val="75000"/>
                  </a:schemeClr>
                </a:solidFill>
              </a:defRPr>
            </a:lvl1pPr>
            <a:lvl2pPr marL="342881" indent="0">
              <a:buNone/>
              <a:defRPr sz="1350">
                <a:solidFill>
                  <a:schemeClr val="tx1">
                    <a:tint val="75000"/>
                  </a:schemeClr>
                </a:solidFill>
              </a:defRPr>
            </a:lvl2pPr>
            <a:lvl3pPr marL="685760" indent="0">
              <a:buNone/>
              <a:defRPr sz="1200">
                <a:solidFill>
                  <a:schemeClr val="tx1">
                    <a:tint val="75000"/>
                  </a:schemeClr>
                </a:solidFill>
              </a:defRPr>
            </a:lvl3pPr>
            <a:lvl4pPr marL="1028641" indent="0">
              <a:buNone/>
              <a:defRPr sz="1050">
                <a:solidFill>
                  <a:schemeClr val="tx1">
                    <a:tint val="75000"/>
                  </a:schemeClr>
                </a:solidFill>
              </a:defRPr>
            </a:lvl4pPr>
            <a:lvl5pPr marL="1371521" indent="0">
              <a:buNone/>
              <a:defRPr sz="1050">
                <a:solidFill>
                  <a:schemeClr val="tx1">
                    <a:tint val="75000"/>
                  </a:schemeClr>
                </a:solidFill>
              </a:defRPr>
            </a:lvl5pPr>
            <a:lvl6pPr marL="1714401" indent="0">
              <a:buNone/>
              <a:defRPr sz="1050">
                <a:solidFill>
                  <a:schemeClr val="tx1">
                    <a:tint val="75000"/>
                  </a:schemeClr>
                </a:solidFill>
              </a:defRPr>
            </a:lvl6pPr>
            <a:lvl7pPr marL="2057281" indent="0">
              <a:buNone/>
              <a:defRPr sz="1050">
                <a:solidFill>
                  <a:schemeClr val="tx1">
                    <a:tint val="75000"/>
                  </a:schemeClr>
                </a:solidFill>
              </a:defRPr>
            </a:lvl7pPr>
            <a:lvl8pPr marL="2400162" indent="0">
              <a:buNone/>
              <a:defRPr sz="1050">
                <a:solidFill>
                  <a:schemeClr val="tx1">
                    <a:tint val="75000"/>
                  </a:schemeClr>
                </a:solidFill>
              </a:defRPr>
            </a:lvl8pPr>
            <a:lvl9pPr marL="274304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4A665530-471D-4CF8-B15A-200C72F2D165}" type="datetime1">
              <a:rPr lang="en-US" smtClean="0">
                <a:solidFill>
                  <a:prstClr val="black">
                    <a:tint val="75000"/>
                  </a:prstClr>
                </a:solidFill>
              </a:rPr>
              <a:pPr defTabSz="685800"/>
              <a:t>7/15/2023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A78AF87-E60B-4AA1-879C-2E1D5AEBA923}" type="slidenum">
              <a:rPr lang="fa-IR" smtClean="0">
                <a:solidFill>
                  <a:prstClr val="black">
                    <a:tint val="75000"/>
                  </a:prstClr>
                </a:solidFill>
              </a:rPr>
              <a:pPr defTabSz="685800"/>
              <a:t>‹#›</a:t>
            </a:fld>
            <a:endParaRPr lang="fa-IR">
              <a:solidFill>
                <a:prstClr val="black">
                  <a:tint val="75000"/>
                </a:prstClr>
              </a:solidFill>
            </a:endParaRPr>
          </a:p>
        </p:txBody>
      </p:sp>
    </p:spTree>
    <p:extLst>
      <p:ext uri="{BB962C8B-B14F-4D97-AF65-F5344CB8AC3E}">
        <p14:creationId xmlns:p14="http://schemas.microsoft.com/office/powerpoint/2010/main" val="2820858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pPr defTabSz="685800"/>
            <a:fld id="{E597C55A-2FFF-4946-B1E6-FCACEDE9A052}" type="datetime1">
              <a:rPr lang="en-US" smtClean="0">
                <a:solidFill>
                  <a:prstClr val="black">
                    <a:tint val="75000"/>
                  </a:prstClr>
                </a:solidFill>
              </a:rPr>
              <a:pPr defTabSz="685800"/>
              <a:t>7/15/2023</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A78AF87-E60B-4AA1-879C-2E1D5AEBA923}" type="slidenum">
              <a:rPr lang="fa-IR" smtClean="0">
                <a:solidFill>
                  <a:prstClr val="black">
                    <a:tint val="75000"/>
                  </a:prstClr>
                </a:solidFill>
              </a:rPr>
              <a:pPr defTabSz="685800"/>
              <a:t>‹#›</a:t>
            </a:fld>
            <a:endParaRPr lang="fa-IR">
              <a:solidFill>
                <a:prstClr val="black">
                  <a:tint val="75000"/>
                </a:prstClr>
              </a:solidFill>
            </a:endParaRPr>
          </a:p>
        </p:txBody>
      </p:sp>
    </p:spTree>
    <p:extLst>
      <p:ext uri="{BB962C8B-B14F-4D97-AF65-F5344CB8AC3E}">
        <p14:creationId xmlns:p14="http://schemas.microsoft.com/office/powerpoint/2010/main" val="931261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81" indent="0">
              <a:buNone/>
              <a:defRPr sz="1500" b="1"/>
            </a:lvl2pPr>
            <a:lvl3pPr marL="685760" indent="0">
              <a:buNone/>
              <a:defRPr sz="1350" b="1"/>
            </a:lvl3pPr>
            <a:lvl4pPr marL="1028641" indent="0">
              <a:buNone/>
              <a:defRPr sz="1200" b="1"/>
            </a:lvl4pPr>
            <a:lvl5pPr marL="1371521" indent="0">
              <a:buNone/>
              <a:defRPr sz="1200" b="1"/>
            </a:lvl5pPr>
            <a:lvl6pPr marL="1714401" indent="0">
              <a:buNone/>
              <a:defRPr sz="1200" b="1"/>
            </a:lvl6pPr>
            <a:lvl7pPr marL="2057281" indent="0">
              <a:buNone/>
              <a:defRPr sz="1200" b="1"/>
            </a:lvl7pPr>
            <a:lvl8pPr marL="2400162" indent="0">
              <a:buNone/>
              <a:defRPr sz="1200" b="1"/>
            </a:lvl8pPr>
            <a:lvl9pPr marL="274304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881" indent="0">
              <a:buNone/>
              <a:defRPr sz="1500" b="1"/>
            </a:lvl2pPr>
            <a:lvl3pPr marL="685760" indent="0">
              <a:buNone/>
              <a:defRPr sz="1350" b="1"/>
            </a:lvl3pPr>
            <a:lvl4pPr marL="1028641" indent="0">
              <a:buNone/>
              <a:defRPr sz="1200" b="1"/>
            </a:lvl4pPr>
            <a:lvl5pPr marL="1371521" indent="0">
              <a:buNone/>
              <a:defRPr sz="1200" b="1"/>
            </a:lvl5pPr>
            <a:lvl6pPr marL="1714401" indent="0">
              <a:buNone/>
              <a:defRPr sz="1200" b="1"/>
            </a:lvl6pPr>
            <a:lvl7pPr marL="2057281" indent="0">
              <a:buNone/>
              <a:defRPr sz="1200" b="1"/>
            </a:lvl7pPr>
            <a:lvl8pPr marL="2400162" indent="0">
              <a:buNone/>
              <a:defRPr sz="1200" b="1"/>
            </a:lvl8pPr>
            <a:lvl9pPr marL="274304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pPr defTabSz="685800"/>
            <a:fld id="{78199447-8131-47F0-B5D1-F6FDFABDC5A2}" type="datetime1">
              <a:rPr lang="en-US" smtClean="0">
                <a:solidFill>
                  <a:prstClr val="black">
                    <a:tint val="75000"/>
                  </a:prstClr>
                </a:solidFill>
              </a:rPr>
              <a:pPr defTabSz="685800"/>
              <a:t>7/15/2023</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0A78AF87-E60B-4AA1-879C-2E1D5AEBA923}" type="slidenum">
              <a:rPr lang="fa-IR" smtClean="0">
                <a:solidFill>
                  <a:prstClr val="black">
                    <a:tint val="75000"/>
                  </a:prstClr>
                </a:solidFill>
              </a:rPr>
              <a:pPr defTabSz="685800"/>
              <a:t>‹#›</a:t>
            </a:fld>
            <a:endParaRPr lang="fa-IR">
              <a:solidFill>
                <a:prstClr val="black">
                  <a:tint val="75000"/>
                </a:prstClr>
              </a:solidFill>
            </a:endParaRPr>
          </a:p>
        </p:txBody>
      </p:sp>
    </p:spTree>
    <p:extLst>
      <p:ext uri="{BB962C8B-B14F-4D97-AF65-F5344CB8AC3E}">
        <p14:creationId xmlns:p14="http://schemas.microsoft.com/office/powerpoint/2010/main" val="3760097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pPr defTabSz="685800"/>
            <a:fld id="{1AFE4EF9-AA47-4584-BA2F-212696980F85}" type="datetime1">
              <a:rPr lang="en-US" smtClean="0">
                <a:solidFill>
                  <a:prstClr val="black">
                    <a:tint val="75000"/>
                  </a:prstClr>
                </a:solidFill>
              </a:rPr>
              <a:pPr defTabSz="685800"/>
              <a:t>7/15/2023</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0A78AF87-E60B-4AA1-879C-2E1D5AEBA923}" type="slidenum">
              <a:rPr lang="fa-IR" smtClean="0">
                <a:solidFill>
                  <a:prstClr val="black">
                    <a:tint val="75000"/>
                  </a:prstClr>
                </a:solidFill>
              </a:rPr>
              <a:pPr defTabSz="685800"/>
              <a:t>‹#›</a:t>
            </a:fld>
            <a:endParaRPr lang="fa-IR">
              <a:solidFill>
                <a:prstClr val="black">
                  <a:tint val="75000"/>
                </a:prstClr>
              </a:solidFill>
            </a:endParaRPr>
          </a:p>
        </p:txBody>
      </p:sp>
    </p:spTree>
    <p:extLst>
      <p:ext uri="{BB962C8B-B14F-4D97-AF65-F5344CB8AC3E}">
        <p14:creationId xmlns:p14="http://schemas.microsoft.com/office/powerpoint/2010/main" val="2756025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5FD002CF-8AE7-4958-9F79-B0A1C5C0CFD7}" type="datetime1">
              <a:rPr lang="en-US" smtClean="0">
                <a:solidFill>
                  <a:prstClr val="black">
                    <a:tint val="75000"/>
                  </a:prstClr>
                </a:solidFill>
              </a:rPr>
              <a:pPr defTabSz="685800"/>
              <a:t>7/15/2023</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0A78AF87-E60B-4AA1-879C-2E1D5AEBA923}" type="slidenum">
              <a:rPr lang="fa-IR" smtClean="0">
                <a:solidFill>
                  <a:prstClr val="black">
                    <a:tint val="75000"/>
                  </a:prstClr>
                </a:solidFill>
              </a:rPr>
              <a:pPr defTabSz="685800"/>
              <a:t>‹#›</a:t>
            </a:fld>
            <a:endParaRPr lang="fa-IR">
              <a:solidFill>
                <a:prstClr val="black">
                  <a:tint val="75000"/>
                </a:prstClr>
              </a:solidFill>
            </a:endParaRPr>
          </a:p>
        </p:txBody>
      </p:sp>
    </p:spTree>
    <p:extLst>
      <p:ext uri="{BB962C8B-B14F-4D97-AF65-F5344CB8AC3E}">
        <p14:creationId xmlns:p14="http://schemas.microsoft.com/office/powerpoint/2010/main" val="1167046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1500" b="1"/>
            </a:lvl1pPr>
          </a:lstStyle>
          <a:p>
            <a:r>
              <a:rPr lang="en-US"/>
              <a:t>Click to edit Master title style</a:t>
            </a:r>
            <a:endParaRPr lang="fa-IR"/>
          </a:p>
        </p:txBody>
      </p:sp>
      <p:sp>
        <p:nvSpPr>
          <p:cNvPr id="3" name="Content Placeholder 2"/>
          <p:cNvSpPr>
            <a:spLocks noGrp="1"/>
          </p:cNvSpPr>
          <p:nvPr>
            <p:ph idx="1"/>
          </p:nvPr>
        </p:nvSpPr>
        <p:spPr>
          <a:xfrm>
            <a:off x="3575050" y="273054"/>
            <a:ext cx="5111750" cy="5853113"/>
          </a:xfrm>
        </p:spPr>
        <p:txBody>
          <a:bodyPr/>
          <a:lstStyle>
            <a:lvl1pPr>
              <a:defRPr sz="2399"/>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81" indent="0">
              <a:buNone/>
              <a:defRPr sz="900"/>
            </a:lvl2pPr>
            <a:lvl3pPr marL="685760" indent="0">
              <a:buNone/>
              <a:defRPr sz="750"/>
            </a:lvl3pPr>
            <a:lvl4pPr marL="1028641" indent="0">
              <a:buNone/>
              <a:defRPr sz="675"/>
            </a:lvl4pPr>
            <a:lvl5pPr marL="1371521" indent="0">
              <a:buNone/>
              <a:defRPr sz="675"/>
            </a:lvl5pPr>
            <a:lvl6pPr marL="1714401" indent="0">
              <a:buNone/>
              <a:defRPr sz="675"/>
            </a:lvl6pPr>
            <a:lvl7pPr marL="2057281" indent="0">
              <a:buNone/>
              <a:defRPr sz="675"/>
            </a:lvl7pPr>
            <a:lvl8pPr marL="2400162" indent="0">
              <a:buNone/>
              <a:defRPr sz="675"/>
            </a:lvl8pPr>
            <a:lvl9pPr marL="274304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35F291C6-A548-4B79-98E5-D0333BFADF48}" type="datetime1">
              <a:rPr lang="en-US" smtClean="0">
                <a:solidFill>
                  <a:prstClr val="black">
                    <a:tint val="75000"/>
                  </a:prstClr>
                </a:solidFill>
              </a:rPr>
              <a:pPr defTabSz="685800"/>
              <a:t>7/15/2023</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A78AF87-E60B-4AA1-879C-2E1D5AEBA923}" type="slidenum">
              <a:rPr lang="fa-IR" smtClean="0">
                <a:solidFill>
                  <a:prstClr val="black">
                    <a:tint val="75000"/>
                  </a:prstClr>
                </a:solidFill>
              </a:rPr>
              <a:pPr defTabSz="685800"/>
              <a:t>‹#›</a:t>
            </a:fld>
            <a:endParaRPr lang="fa-IR">
              <a:solidFill>
                <a:prstClr val="black">
                  <a:tint val="75000"/>
                </a:prstClr>
              </a:solidFill>
            </a:endParaRPr>
          </a:p>
        </p:txBody>
      </p:sp>
    </p:spTree>
    <p:extLst>
      <p:ext uri="{BB962C8B-B14F-4D97-AF65-F5344CB8AC3E}">
        <p14:creationId xmlns:p14="http://schemas.microsoft.com/office/powerpoint/2010/main" val="358630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7E5E6-3FE6-4630-B645-D7E7A7C97E30}" type="datetime1">
              <a:rPr lang="en-US" smtClean="0">
                <a:solidFill>
                  <a:prstClr val="black">
                    <a:tint val="75000"/>
                  </a:prstClr>
                </a:solidFill>
              </a:rPr>
              <a:pPr/>
              <a:t>7/15/2023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B1393E-7269-439D-98A6-077FBA83B83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15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2399"/>
            </a:lvl1pPr>
            <a:lvl2pPr marL="342881" indent="0">
              <a:buNone/>
              <a:defRPr sz="2100"/>
            </a:lvl2pPr>
            <a:lvl3pPr marL="685760" indent="0">
              <a:buNone/>
              <a:defRPr sz="1800"/>
            </a:lvl3pPr>
            <a:lvl4pPr marL="1028641" indent="0">
              <a:buNone/>
              <a:defRPr sz="1500"/>
            </a:lvl4pPr>
            <a:lvl5pPr marL="1371521" indent="0">
              <a:buNone/>
              <a:defRPr sz="1500"/>
            </a:lvl5pPr>
            <a:lvl6pPr marL="1714401" indent="0">
              <a:buNone/>
              <a:defRPr sz="1500"/>
            </a:lvl6pPr>
            <a:lvl7pPr marL="2057281" indent="0">
              <a:buNone/>
              <a:defRPr sz="1500"/>
            </a:lvl7pPr>
            <a:lvl8pPr marL="2400162" indent="0">
              <a:buNone/>
              <a:defRPr sz="1500"/>
            </a:lvl8pPr>
            <a:lvl9pPr marL="2743042" indent="0">
              <a:buNone/>
              <a:defRPr sz="15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81" indent="0">
              <a:buNone/>
              <a:defRPr sz="900"/>
            </a:lvl2pPr>
            <a:lvl3pPr marL="685760" indent="0">
              <a:buNone/>
              <a:defRPr sz="750"/>
            </a:lvl3pPr>
            <a:lvl4pPr marL="1028641" indent="0">
              <a:buNone/>
              <a:defRPr sz="675"/>
            </a:lvl4pPr>
            <a:lvl5pPr marL="1371521" indent="0">
              <a:buNone/>
              <a:defRPr sz="675"/>
            </a:lvl5pPr>
            <a:lvl6pPr marL="1714401" indent="0">
              <a:buNone/>
              <a:defRPr sz="675"/>
            </a:lvl6pPr>
            <a:lvl7pPr marL="2057281" indent="0">
              <a:buNone/>
              <a:defRPr sz="675"/>
            </a:lvl7pPr>
            <a:lvl8pPr marL="2400162" indent="0">
              <a:buNone/>
              <a:defRPr sz="675"/>
            </a:lvl8pPr>
            <a:lvl9pPr marL="274304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C98B0A55-8E44-459E-B371-0738720CABAD}" type="datetime1">
              <a:rPr lang="en-US" smtClean="0">
                <a:solidFill>
                  <a:prstClr val="black">
                    <a:tint val="75000"/>
                  </a:prstClr>
                </a:solidFill>
              </a:rPr>
              <a:pPr defTabSz="685800"/>
              <a:t>7/15/2023</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A78AF87-E60B-4AA1-879C-2E1D5AEBA923}" type="slidenum">
              <a:rPr lang="fa-IR" smtClean="0">
                <a:solidFill>
                  <a:prstClr val="black">
                    <a:tint val="75000"/>
                  </a:prstClr>
                </a:solidFill>
              </a:rPr>
              <a:pPr defTabSz="685800"/>
              <a:t>‹#›</a:t>
            </a:fld>
            <a:endParaRPr lang="fa-IR">
              <a:solidFill>
                <a:prstClr val="black">
                  <a:tint val="75000"/>
                </a:prstClr>
              </a:solidFill>
            </a:endParaRPr>
          </a:p>
        </p:txBody>
      </p:sp>
    </p:spTree>
    <p:extLst>
      <p:ext uri="{BB962C8B-B14F-4D97-AF65-F5344CB8AC3E}">
        <p14:creationId xmlns:p14="http://schemas.microsoft.com/office/powerpoint/2010/main" val="3847960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pPr defTabSz="685800"/>
            <a:fld id="{DF1492AE-1079-4D3B-93D3-197EBBF6A5E1}" type="datetime1">
              <a:rPr lang="en-US" smtClean="0">
                <a:solidFill>
                  <a:prstClr val="black">
                    <a:tint val="75000"/>
                  </a:prstClr>
                </a:solidFill>
              </a:rPr>
              <a:pPr defTabSz="685800"/>
              <a:t>7/15/2023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A78AF87-E60B-4AA1-879C-2E1D5AEBA923}" type="slidenum">
              <a:rPr lang="fa-IR" smtClean="0">
                <a:solidFill>
                  <a:prstClr val="black">
                    <a:tint val="75000"/>
                  </a:prstClr>
                </a:solidFill>
              </a:rPr>
              <a:pPr defTabSz="685800"/>
              <a:t>‹#›</a:t>
            </a:fld>
            <a:endParaRPr lang="fa-IR">
              <a:solidFill>
                <a:prstClr val="black">
                  <a:tint val="75000"/>
                </a:prstClr>
              </a:solidFill>
            </a:endParaRPr>
          </a:p>
        </p:txBody>
      </p:sp>
    </p:spTree>
    <p:extLst>
      <p:ext uri="{BB962C8B-B14F-4D97-AF65-F5344CB8AC3E}">
        <p14:creationId xmlns:p14="http://schemas.microsoft.com/office/powerpoint/2010/main" val="494506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pPr defTabSz="685800"/>
            <a:fld id="{6E36BC23-07EB-4495-A587-71E43DA74693}" type="datetime1">
              <a:rPr lang="en-US" smtClean="0">
                <a:solidFill>
                  <a:prstClr val="black">
                    <a:tint val="75000"/>
                  </a:prstClr>
                </a:solidFill>
              </a:rPr>
              <a:pPr defTabSz="685800"/>
              <a:t>7/15/2023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A78AF87-E60B-4AA1-879C-2E1D5AEBA923}" type="slidenum">
              <a:rPr lang="fa-IR" smtClean="0">
                <a:solidFill>
                  <a:prstClr val="black">
                    <a:tint val="75000"/>
                  </a:prstClr>
                </a:solidFill>
              </a:rPr>
              <a:pPr defTabSz="685800"/>
              <a:t>‹#›</a:t>
            </a:fld>
            <a:endParaRPr lang="fa-IR">
              <a:solidFill>
                <a:prstClr val="black">
                  <a:tint val="75000"/>
                </a:prstClr>
              </a:solidFill>
            </a:endParaRPr>
          </a:p>
        </p:txBody>
      </p:sp>
    </p:spTree>
    <p:extLst>
      <p:ext uri="{BB962C8B-B14F-4D97-AF65-F5344CB8AC3E}">
        <p14:creationId xmlns:p14="http://schemas.microsoft.com/office/powerpoint/2010/main" val="113119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15E39-A6E2-491C-AC0D-098851AD2966}" type="datetime1">
              <a:rPr lang="en-US" smtClean="0">
                <a:solidFill>
                  <a:prstClr val="black">
                    <a:tint val="75000"/>
                  </a:prstClr>
                </a:solidFill>
              </a:rPr>
              <a:pPr/>
              <a:t>7/15/2023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B1393E-7269-439D-98A6-077FBA83B83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19CBFD-175E-4771-8CB3-7F86FD9FCC3D}" type="datetime1">
              <a:rPr lang="en-US" smtClean="0">
                <a:solidFill>
                  <a:prstClr val="black">
                    <a:tint val="75000"/>
                  </a:prstClr>
                </a:solidFill>
              </a:rPr>
              <a:pPr/>
              <a:t>7/15/2023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B1393E-7269-439D-98A6-077FBA83B83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E272E-B5E6-4C0A-83B9-CE8718941FBD}" type="datetime1">
              <a:rPr lang="en-US" smtClean="0">
                <a:solidFill>
                  <a:prstClr val="black">
                    <a:tint val="75000"/>
                  </a:prstClr>
                </a:solidFill>
              </a:rPr>
              <a:pPr/>
              <a:t>7/15/2023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B1393E-7269-439D-98A6-077FBA83B83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5D7B20-636D-4EA6-8821-75D55EFAFDE7}" type="datetime1">
              <a:rPr lang="en-US" smtClean="0">
                <a:solidFill>
                  <a:prstClr val="black">
                    <a:tint val="75000"/>
                  </a:prstClr>
                </a:solidFill>
              </a:rPr>
              <a:pPr/>
              <a:t>7/15/2023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B1393E-7269-439D-98A6-077FBA83B83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CD501-823E-4B9F-B6B9-B0787F44C7CA}" type="datetime1">
              <a:rPr lang="en-US" smtClean="0">
                <a:solidFill>
                  <a:prstClr val="black">
                    <a:tint val="75000"/>
                  </a:prstClr>
                </a:solidFill>
              </a:rPr>
              <a:pPr/>
              <a:t>7/15/2023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B1393E-7269-439D-98A6-077FBA83B83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E8F3B1-32A0-4F0E-859F-02F7E3D22B18}" type="datetime1">
              <a:rPr lang="en-US" smtClean="0">
                <a:solidFill>
                  <a:prstClr val="black">
                    <a:tint val="75000"/>
                  </a:prstClr>
                </a:solidFill>
              </a:rPr>
              <a:pPr/>
              <a:t>7/15/2023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B1393E-7269-439D-98A6-077FBA83B83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04B0EB-3E9A-499E-B64F-75DE34939E2D}" type="datetime1">
              <a:rPr lang="en-US" smtClean="0">
                <a:solidFill>
                  <a:prstClr val="black">
                    <a:tint val="75000"/>
                  </a:prstClr>
                </a:solidFill>
              </a:rPr>
              <a:pPr/>
              <a:t>7/15/2023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B1393E-7269-439D-98A6-077FBA83B83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E75BB-09F3-4769-AB9D-9C06FEE21172}" type="datetime1">
              <a:rPr lang="en-US" smtClean="0">
                <a:solidFill>
                  <a:prstClr val="black">
                    <a:tint val="75000"/>
                  </a:prstClr>
                </a:solidFill>
              </a:rPr>
              <a:pPr/>
              <a:t>7/15/2023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1393E-7269-439D-98A6-077FBA83B83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553200" y="6356354"/>
            <a:ext cx="2133600" cy="365125"/>
          </a:xfrm>
          <a:prstGeom prst="rect">
            <a:avLst/>
          </a:prstGeom>
        </p:spPr>
        <p:txBody>
          <a:bodyPr vert="horz" lIns="91440" tIns="45720" rIns="91440" bIns="45720" rtlCol="1" anchor="ctr"/>
          <a:lstStyle>
            <a:lvl1pPr algn="r">
              <a:defRPr sz="900">
                <a:solidFill>
                  <a:schemeClr val="tx1">
                    <a:tint val="75000"/>
                  </a:schemeClr>
                </a:solidFill>
              </a:defRPr>
            </a:lvl1pPr>
          </a:lstStyle>
          <a:p>
            <a:pPr defTabSz="685800" rtl="1"/>
            <a:fld id="{BD04F62C-BCF7-4BA9-BB4C-7F9DA9F734AA}" type="datetime1">
              <a:rPr lang="en-US" smtClean="0">
                <a:solidFill>
                  <a:prstClr val="black">
                    <a:tint val="75000"/>
                  </a:prstClr>
                </a:solidFill>
              </a:rPr>
              <a:pPr defTabSz="685800" rtl="1"/>
              <a:t>7/15/2023</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pPr defTabSz="685800" rtl="1"/>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4"/>
            <a:ext cx="2133600" cy="365125"/>
          </a:xfrm>
          <a:prstGeom prst="rect">
            <a:avLst/>
          </a:prstGeom>
        </p:spPr>
        <p:txBody>
          <a:bodyPr vert="horz" lIns="91440" tIns="45720" rIns="91440" bIns="45720" rtlCol="1" anchor="ctr"/>
          <a:lstStyle>
            <a:lvl1pPr algn="l">
              <a:defRPr sz="900">
                <a:solidFill>
                  <a:schemeClr val="tx1">
                    <a:tint val="75000"/>
                  </a:schemeClr>
                </a:solidFill>
              </a:defRPr>
            </a:lvl1pPr>
          </a:lstStyle>
          <a:p>
            <a:pPr defTabSz="685800" rtl="1"/>
            <a:fld id="{0A78AF87-E60B-4AA1-879C-2E1D5AEBA923}" type="slidenum">
              <a:rPr lang="fa-IR" smtClean="0">
                <a:solidFill>
                  <a:prstClr val="black">
                    <a:tint val="75000"/>
                  </a:prstClr>
                </a:solidFill>
              </a:rPr>
              <a:pPr defTabSz="685800" rtl="1"/>
              <a:t>‹#›</a:t>
            </a:fld>
            <a:endParaRPr lang="fa-IR">
              <a:solidFill>
                <a:prstClr val="black">
                  <a:tint val="75000"/>
                </a:prstClr>
              </a:solidFill>
            </a:endParaRPr>
          </a:p>
        </p:txBody>
      </p:sp>
    </p:spTree>
    <p:extLst>
      <p:ext uri="{BB962C8B-B14F-4D97-AF65-F5344CB8AC3E}">
        <p14:creationId xmlns:p14="http://schemas.microsoft.com/office/powerpoint/2010/main" val="3796026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defTabSz="685760" rtl="1" eaLnBrk="1" latinLnBrk="0" hangingPunct="1">
        <a:spcBef>
          <a:spcPct val="0"/>
        </a:spcBef>
        <a:buNone/>
        <a:defRPr sz="3300" kern="1200">
          <a:solidFill>
            <a:schemeClr val="tx1"/>
          </a:solidFill>
          <a:latin typeface="+mj-lt"/>
          <a:ea typeface="+mj-ea"/>
          <a:cs typeface="+mj-cs"/>
        </a:defRPr>
      </a:lvl1pPr>
    </p:titleStyle>
    <p:bodyStyle>
      <a:lvl1pPr marL="257160" indent="-257160" algn="r" defTabSz="685760" rtl="1" eaLnBrk="1" latinLnBrk="0" hangingPunct="1">
        <a:spcBef>
          <a:spcPct val="20000"/>
        </a:spcBef>
        <a:buFont typeface="Arial" pitchFamily="34" charset="0"/>
        <a:buChar char="•"/>
        <a:defRPr sz="2399" kern="1200">
          <a:solidFill>
            <a:schemeClr val="tx1"/>
          </a:solidFill>
          <a:latin typeface="+mn-lt"/>
          <a:ea typeface="+mn-ea"/>
          <a:cs typeface="+mn-cs"/>
        </a:defRPr>
      </a:lvl1pPr>
      <a:lvl2pPr marL="557180" indent="-214301" algn="r" defTabSz="685760" rtl="1" eaLnBrk="1" latinLnBrk="0" hangingPunct="1">
        <a:spcBef>
          <a:spcPct val="20000"/>
        </a:spcBef>
        <a:buFont typeface="Arial" pitchFamily="34" charset="0"/>
        <a:buChar char="–"/>
        <a:defRPr sz="2100" kern="1200">
          <a:solidFill>
            <a:schemeClr val="tx1"/>
          </a:solidFill>
          <a:latin typeface="+mn-lt"/>
          <a:ea typeface="+mn-ea"/>
          <a:cs typeface="+mn-cs"/>
        </a:defRPr>
      </a:lvl2pPr>
      <a:lvl3pPr marL="857201" indent="-171440" algn="r" defTabSz="685760"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80" indent="-171440" algn="r" defTabSz="685760" rtl="1" eaLnBrk="1" latinLnBrk="0" hangingPunct="1">
        <a:spcBef>
          <a:spcPct val="20000"/>
        </a:spcBef>
        <a:buFont typeface="Arial" pitchFamily="34" charset="0"/>
        <a:buChar char="–"/>
        <a:defRPr sz="1500" kern="1200">
          <a:solidFill>
            <a:schemeClr val="tx1"/>
          </a:solidFill>
          <a:latin typeface="+mn-lt"/>
          <a:ea typeface="+mn-ea"/>
          <a:cs typeface="+mn-cs"/>
        </a:defRPr>
      </a:lvl4pPr>
      <a:lvl5pPr marL="1542961" indent="-171440" algn="r" defTabSz="685760" rtl="1" eaLnBrk="1" latinLnBrk="0" hangingPunct="1">
        <a:spcBef>
          <a:spcPct val="20000"/>
        </a:spcBef>
        <a:buFont typeface="Arial" pitchFamily="34" charset="0"/>
        <a:buChar char="»"/>
        <a:defRPr sz="1500" kern="1200">
          <a:solidFill>
            <a:schemeClr val="tx1"/>
          </a:solidFill>
          <a:latin typeface="+mn-lt"/>
          <a:ea typeface="+mn-ea"/>
          <a:cs typeface="+mn-cs"/>
        </a:defRPr>
      </a:lvl5pPr>
      <a:lvl6pPr marL="1885841" indent="-171440" algn="r" defTabSz="685760" rtl="1"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22" indent="-171440" algn="r" defTabSz="685760" rtl="1"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02" indent="-171440" algn="r" defTabSz="685760" rtl="1"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82" indent="-171440" algn="r" defTabSz="685760" rtl="1"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a-IR"/>
      </a:defPPr>
      <a:lvl1pPr marL="0" algn="r" defTabSz="685760" rtl="1" eaLnBrk="1" latinLnBrk="0" hangingPunct="1">
        <a:defRPr sz="1350" kern="1200">
          <a:solidFill>
            <a:schemeClr val="tx1"/>
          </a:solidFill>
          <a:latin typeface="+mn-lt"/>
          <a:ea typeface="+mn-ea"/>
          <a:cs typeface="+mn-cs"/>
        </a:defRPr>
      </a:lvl1pPr>
      <a:lvl2pPr marL="342881" algn="r" defTabSz="685760" rtl="1" eaLnBrk="1" latinLnBrk="0" hangingPunct="1">
        <a:defRPr sz="1350" kern="1200">
          <a:solidFill>
            <a:schemeClr val="tx1"/>
          </a:solidFill>
          <a:latin typeface="+mn-lt"/>
          <a:ea typeface="+mn-ea"/>
          <a:cs typeface="+mn-cs"/>
        </a:defRPr>
      </a:lvl2pPr>
      <a:lvl3pPr marL="685760" algn="r" defTabSz="685760" rtl="1" eaLnBrk="1" latinLnBrk="0" hangingPunct="1">
        <a:defRPr sz="1350" kern="1200">
          <a:solidFill>
            <a:schemeClr val="tx1"/>
          </a:solidFill>
          <a:latin typeface="+mn-lt"/>
          <a:ea typeface="+mn-ea"/>
          <a:cs typeface="+mn-cs"/>
        </a:defRPr>
      </a:lvl3pPr>
      <a:lvl4pPr marL="1028641" algn="r" defTabSz="685760" rtl="1" eaLnBrk="1" latinLnBrk="0" hangingPunct="1">
        <a:defRPr sz="1350" kern="1200">
          <a:solidFill>
            <a:schemeClr val="tx1"/>
          </a:solidFill>
          <a:latin typeface="+mn-lt"/>
          <a:ea typeface="+mn-ea"/>
          <a:cs typeface="+mn-cs"/>
        </a:defRPr>
      </a:lvl4pPr>
      <a:lvl5pPr marL="1371521" algn="r" defTabSz="685760" rtl="1" eaLnBrk="1" latinLnBrk="0" hangingPunct="1">
        <a:defRPr sz="1350" kern="1200">
          <a:solidFill>
            <a:schemeClr val="tx1"/>
          </a:solidFill>
          <a:latin typeface="+mn-lt"/>
          <a:ea typeface="+mn-ea"/>
          <a:cs typeface="+mn-cs"/>
        </a:defRPr>
      </a:lvl5pPr>
      <a:lvl6pPr marL="1714401" algn="r" defTabSz="685760" rtl="1" eaLnBrk="1" latinLnBrk="0" hangingPunct="1">
        <a:defRPr sz="1350" kern="1200">
          <a:solidFill>
            <a:schemeClr val="tx1"/>
          </a:solidFill>
          <a:latin typeface="+mn-lt"/>
          <a:ea typeface="+mn-ea"/>
          <a:cs typeface="+mn-cs"/>
        </a:defRPr>
      </a:lvl6pPr>
      <a:lvl7pPr marL="2057281" algn="r" defTabSz="685760" rtl="1" eaLnBrk="1" latinLnBrk="0" hangingPunct="1">
        <a:defRPr sz="1350" kern="1200">
          <a:solidFill>
            <a:schemeClr val="tx1"/>
          </a:solidFill>
          <a:latin typeface="+mn-lt"/>
          <a:ea typeface="+mn-ea"/>
          <a:cs typeface="+mn-cs"/>
        </a:defRPr>
      </a:lvl7pPr>
      <a:lvl8pPr marL="2400162" algn="r" defTabSz="685760" rtl="1" eaLnBrk="1" latinLnBrk="0" hangingPunct="1">
        <a:defRPr sz="1350" kern="1200">
          <a:solidFill>
            <a:schemeClr val="tx1"/>
          </a:solidFill>
          <a:latin typeface="+mn-lt"/>
          <a:ea typeface="+mn-ea"/>
          <a:cs typeface="+mn-cs"/>
        </a:defRPr>
      </a:lvl8pPr>
      <a:lvl9pPr marL="2743042" algn="r" defTabSz="68576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emf"/><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CB1393E-7269-439D-98A6-077FBA83B831}" type="slidenum">
              <a:rPr lang="en-US" smtClean="0">
                <a:solidFill>
                  <a:prstClr val="black">
                    <a:tint val="75000"/>
                  </a:prstClr>
                </a:solidFill>
              </a:rPr>
              <a:pPr/>
              <a:t>1</a:t>
            </a:fld>
            <a:endParaRPr lang="en-US">
              <a:solidFill>
                <a:prstClr val="black">
                  <a:tint val="75000"/>
                </a:prstClr>
              </a:solidFill>
            </a:endParaRPr>
          </a:p>
        </p:txBody>
      </p:sp>
      <p:sp>
        <p:nvSpPr>
          <p:cNvPr id="6" name="TextBox 5"/>
          <p:cNvSpPr txBox="1"/>
          <p:nvPr/>
        </p:nvSpPr>
        <p:spPr>
          <a:xfrm>
            <a:off x="762001" y="1447800"/>
            <a:ext cx="7772400" cy="5132174"/>
          </a:xfrm>
          <a:prstGeom prst="rect">
            <a:avLst/>
          </a:prstGeom>
          <a:noFill/>
        </p:spPr>
        <p:txBody>
          <a:bodyPr wrap="square" rtlCol="1">
            <a:spAutoFit/>
          </a:bodyPr>
          <a:lstStyle/>
          <a:p>
            <a:pPr algn="ctr" rtl="1">
              <a:lnSpc>
                <a:spcPct val="200000"/>
              </a:lnSpc>
            </a:pPr>
            <a:r>
              <a:rPr lang="fa-IR" sz="4400" dirty="0">
                <a:solidFill>
                  <a:schemeClr val="tx2">
                    <a:lumMod val="50000"/>
                  </a:schemeClr>
                </a:solidFill>
                <a:latin typeface="IranNastaliq" panose="02020505000000020003" pitchFamily="18" charset="0"/>
                <a:cs typeface="IranNastaliq" panose="02020505000000020003" pitchFamily="18" charset="0"/>
              </a:rPr>
              <a:t>خدمت سرکار خانم </a:t>
            </a:r>
            <a:r>
              <a:rPr lang="fa-IR" sz="6000" dirty="0">
                <a:solidFill>
                  <a:schemeClr val="tx2">
                    <a:lumMod val="50000"/>
                  </a:schemeClr>
                </a:solidFill>
                <a:latin typeface="IranNastaliq" panose="02020505000000020003" pitchFamily="18" charset="0"/>
                <a:cs typeface="IranNastaliq" panose="02020505000000020003" pitchFamily="18" charset="0"/>
              </a:rPr>
              <a:t>دکتر شیخ شعاعی</a:t>
            </a:r>
            <a:r>
              <a:rPr lang="fa-IR" sz="4400" dirty="0">
                <a:solidFill>
                  <a:schemeClr val="tx2">
                    <a:lumMod val="50000"/>
                  </a:schemeClr>
                </a:solidFill>
                <a:latin typeface="IranNastaliq" panose="02020505000000020003" pitchFamily="18" charset="0"/>
                <a:cs typeface="IranNastaliq" panose="02020505000000020003" pitchFamily="18" charset="0"/>
              </a:rPr>
              <a:t/>
            </a:r>
            <a:br>
              <a:rPr lang="fa-IR" sz="4400" dirty="0">
                <a:solidFill>
                  <a:schemeClr val="tx2">
                    <a:lumMod val="50000"/>
                  </a:schemeClr>
                </a:solidFill>
                <a:latin typeface="IranNastaliq" panose="02020505000000020003" pitchFamily="18" charset="0"/>
                <a:cs typeface="IranNastaliq" panose="02020505000000020003" pitchFamily="18" charset="0"/>
              </a:rPr>
            </a:br>
            <a:r>
              <a:rPr lang="fa-IR" sz="4400" dirty="0">
                <a:solidFill>
                  <a:schemeClr val="tx2">
                    <a:lumMod val="50000"/>
                  </a:schemeClr>
                </a:solidFill>
                <a:latin typeface="IranNastaliq" panose="02020505000000020003" pitchFamily="18" charset="0"/>
                <a:cs typeface="IranNastaliq" panose="02020505000000020003" pitchFamily="18" charset="0"/>
              </a:rPr>
              <a:t>رئیس محترم مرکز توسعه و هماهنگی اطلاعات و انتشارات علمی وزارت بهداشت و هیئت همراه خیر مقدم عرض می کنیم.</a:t>
            </a:r>
            <a:r>
              <a:rPr lang="fa-IR" dirty="0">
                <a:cs typeface="B Titr" panose="00000700000000000000" pitchFamily="2" charset="-78"/>
              </a:rPr>
              <a:t/>
            </a:r>
            <a:br>
              <a:rPr lang="fa-IR" dirty="0">
                <a:cs typeface="B Titr" panose="00000700000000000000" pitchFamily="2" charset="-78"/>
              </a:rPr>
            </a:br>
            <a:endParaRPr lang="fa-IR" dirty="0">
              <a:cs typeface="B Titr" panose="00000700000000000000" pitchFamily="2" charset="-78"/>
            </a:endParaRPr>
          </a:p>
        </p:txBody>
      </p:sp>
    </p:spTree>
    <p:extLst>
      <p:ext uri="{BB962C8B-B14F-4D97-AF65-F5344CB8AC3E}">
        <p14:creationId xmlns:p14="http://schemas.microsoft.com/office/powerpoint/2010/main" val="4113782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CB1393E-7269-439D-98A6-077FBA83B831}" type="slidenum">
              <a:rPr lang="en-US" smtClean="0">
                <a:solidFill>
                  <a:prstClr val="black">
                    <a:tint val="75000"/>
                  </a:prstClr>
                </a:solidFill>
              </a:rPr>
              <a:pPr/>
              <a:t>10</a:t>
            </a:fld>
            <a:endParaRPr lang="en-US">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6" y="0"/>
            <a:ext cx="9147546" cy="1151385"/>
          </a:xfrm>
          <a:prstGeom prst="rect">
            <a:avLst/>
          </a:prstGeom>
        </p:spPr>
      </p:pic>
      <p:sp>
        <p:nvSpPr>
          <p:cNvPr id="9" name="Rectangle 8"/>
          <p:cNvSpPr/>
          <p:nvPr/>
        </p:nvSpPr>
        <p:spPr>
          <a:xfrm>
            <a:off x="2470176" y="304800"/>
            <a:ext cx="3693639" cy="461665"/>
          </a:xfrm>
          <a:prstGeom prst="rect">
            <a:avLst/>
          </a:prstGeom>
        </p:spPr>
        <p:txBody>
          <a:bodyPr wrap="none">
            <a:spAutoFit/>
          </a:bodyPr>
          <a:lstStyle/>
          <a:p>
            <a:pPr algn="ctr" rtl="1" fontAlgn="base">
              <a:spcBef>
                <a:spcPct val="0"/>
              </a:spcBef>
              <a:spcAft>
                <a:spcPct val="0"/>
              </a:spcAft>
              <a:tabLst>
                <a:tab pos="5305425" algn="l"/>
              </a:tabLst>
            </a:pPr>
            <a:r>
              <a:rPr lang="fa-IR" sz="2400" b="1" dirty="0">
                <a:solidFill>
                  <a:srgbClr val="1F497D"/>
                </a:solidFill>
                <a:latin typeface="IranNastaliq" pitchFamily="18" charset="0"/>
                <a:ea typeface="Calibri" pitchFamily="34" charset="0"/>
                <a:cs typeface="B Titr" pitchFamily="2" charset="-78"/>
              </a:rPr>
              <a:t>همکاری های بین المللی </a:t>
            </a:r>
            <a:r>
              <a:rPr lang="fa-IR" sz="2400" b="1" dirty="0" smtClean="0">
                <a:solidFill>
                  <a:srgbClr val="1F497D"/>
                </a:solidFill>
                <a:latin typeface="IranNastaliq" pitchFamily="18" charset="0"/>
                <a:ea typeface="Calibri" pitchFamily="34" charset="0"/>
                <a:cs typeface="B Titr" pitchFamily="2" charset="-78"/>
              </a:rPr>
              <a:t>دانشگاه</a:t>
            </a:r>
            <a:endParaRPr lang="en-US" sz="2400" dirty="0">
              <a:solidFill>
                <a:srgbClr val="1F497D"/>
              </a:solidFill>
              <a:latin typeface="IranNastaliq" pitchFamily="18" charset="0"/>
              <a:cs typeface="B Titr" pitchFamily="2" charset="-78"/>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1386"/>
            <a:ext cx="8839200" cy="5097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283346"/>
      </p:ext>
    </p:extLst>
  </p:cSld>
  <p:clrMapOvr>
    <a:masterClrMapping/>
  </p:clrMapOvr>
  <p:transition spd="med">
    <p:push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6CB1393E-7269-439D-98A6-077FBA83B831}" type="slidenum">
              <a:rPr lang="en-US" smtClean="0">
                <a:solidFill>
                  <a:prstClr val="black">
                    <a:tint val="75000"/>
                  </a:prstClr>
                </a:solidFill>
              </a:rPr>
              <a:pPr/>
              <a:t>11</a:t>
            </a:fld>
            <a:endParaRPr lang="en-US">
              <a:solidFill>
                <a:prstClr val="black">
                  <a:tint val="75000"/>
                </a:prst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8839200" cy="1066800"/>
          </a:xfrm>
          <a:prstGeom prst="rect">
            <a:avLst/>
          </a:prstGeom>
        </p:spPr>
      </p:pic>
      <p:sp>
        <p:nvSpPr>
          <p:cNvPr id="11" name="Rectangle 10"/>
          <p:cNvSpPr/>
          <p:nvPr/>
        </p:nvSpPr>
        <p:spPr>
          <a:xfrm>
            <a:off x="304800" y="391289"/>
            <a:ext cx="8382000" cy="553998"/>
          </a:xfrm>
          <a:prstGeom prst="rect">
            <a:avLst/>
          </a:prstGeom>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2000" b="1" i="0" u="none" strike="noStrike" kern="1200" cap="none" spc="0" normalizeH="0" baseline="0" noProof="0" dirty="0">
                <a:ln>
                  <a:noFill/>
                </a:ln>
                <a:solidFill>
                  <a:srgbClr val="1F497D"/>
                </a:solidFill>
                <a:effectLst/>
                <a:uLnTx/>
                <a:uFillTx/>
                <a:latin typeface="IranNastaliq" pitchFamily="18" charset="0"/>
                <a:ea typeface="+mn-ea"/>
                <a:cs typeface="B Titr" pitchFamily="2" charset="-78"/>
              </a:rPr>
              <a:t>اعضای هیات علمی اچ بالای 15</a:t>
            </a:r>
            <a:endParaRPr kumimoji="0" lang="en-US" sz="2000" b="0" i="0" u="none" strike="noStrike" kern="1200" cap="none" spc="0" normalizeH="0" baseline="0" noProof="0" dirty="0">
              <a:ln>
                <a:noFill/>
              </a:ln>
              <a:solidFill>
                <a:prstClr val="black"/>
              </a:solidFill>
              <a:effectLst/>
              <a:uLnTx/>
              <a:uFillTx/>
              <a:latin typeface="Calibri"/>
              <a:ea typeface="+mn-ea"/>
            </a:endParaRPr>
          </a:p>
        </p:txBody>
      </p:sp>
      <p:sp>
        <p:nvSpPr>
          <p:cNvPr id="3" name="Content Placeholder 2"/>
          <p:cNvSpPr>
            <a:spLocks noGrp="1"/>
          </p:cNvSpPr>
          <p:nvPr>
            <p:ph sz="half" idx="1"/>
          </p:nvPr>
        </p:nvSpPr>
        <p:spPr/>
        <p:txBody>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295400"/>
            <a:ext cx="878205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04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Slide Number Placeholder 4"/>
          <p:cNvSpPr>
            <a:spLocks noGrp="1"/>
          </p:cNvSpPr>
          <p:nvPr>
            <p:ph type="sldNum" sz="quarter" idx="12"/>
          </p:nvPr>
        </p:nvSpPr>
        <p:spPr/>
        <p:txBody>
          <a:bodyPr/>
          <a:lstStyle/>
          <a:p>
            <a:fld id="{6CB1393E-7269-439D-98A6-077FBA83B831}" type="slidenum">
              <a:rPr lang="en-US" smtClean="0">
                <a:solidFill>
                  <a:prstClr val="black">
                    <a:tint val="75000"/>
                  </a:prstClr>
                </a:solidFill>
              </a:rPr>
              <a:pPr/>
              <a:t>12</a:t>
            </a:fld>
            <a:endParaRPr lang="en-US">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8839200" cy="1066800"/>
          </a:xfrm>
          <a:prstGeom prst="rect">
            <a:avLst/>
          </a:prstGeom>
        </p:spPr>
      </p:pic>
      <p:sp>
        <p:nvSpPr>
          <p:cNvPr id="7" name="Rectangle 6"/>
          <p:cNvSpPr/>
          <p:nvPr/>
        </p:nvSpPr>
        <p:spPr>
          <a:xfrm>
            <a:off x="2286000" y="362634"/>
            <a:ext cx="4191000" cy="646331"/>
          </a:xfrm>
          <a:prstGeom prst="rect">
            <a:avLst/>
          </a:prstGeom>
        </p:spPr>
        <p:txBody>
          <a:bodyPr wrap="square">
            <a:spAutoFit/>
          </a:bodyPr>
          <a:lstStyle/>
          <a:p>
            <a:pPr lvl="0" algn="ctr" rtl="1">
              <a:lnSpc>
                <a:spcPct val="150000"/>
              </a:lnSpc>
              <a:defRPr/>
            </a:pPr>
            <a:r>
              <a:rPr lang="fa-IR" sz="2400" b="1" dirty="0">
                <a:solidFill>
                  <a:srgbClr val="1F497D"/>
                </a:solidFill>
                <a:latin typeface="IranNastaliq" pitchFamily="18" charset="0"/>
                <a:cs typeface="B Titr" pitchFamily="2" charset="-78"/>
              </a:rPr>
              <a:t>اعضای هیات علمی اچ بالای 15</a:t>
            </a:r>
            <a:endParaRPr lang="en-US" sz="2400" dirty="0">
              <a:solidFill>
                <a:prstClr val="black"/>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276350"/>
            <a:ext cx="8791575"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501421"/>
            <a:ext cx="62769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68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CB1393E-7269-439D-98A6-077FBA83B831}" type="slidenum">
              <a:rPr lang="en-US" smtClean="0">
                <a:solidFill>
                  <a:prstClr val="black">
                    <a:tint val="75000"/>
                  </a:prstClr>
                </a:solidFill>
              </a:rPr>
              <a:pPr/>
              <a:t>13</a:t>
            </a:fld>
            <a:endParaRPr lang="en-US">
              <a:solidFill>
                <a:prstClr val="black">
                  <a:tint val="75000"/>
                </a:prstClr>
              </a:solidFill>
            </a:endParaRPr>
          </a:p>
        </p:txBody>
      </p:sp>
      <p:sp>
        <p:nvSpPr>
          <p:cNvPr id="6" name="TextBox 5"/>
          <p:cNvSpPr txBox="1"/>
          <p:nvPr/>
        </p:nvSpPr>
        <p:spPr>
          <a:xfrm>
            <a:off x="4267200" y="2743200"/>
            <a:ext cx="1933543" cy="1200329"/>
          </a:xfrm>
          <a:prstGeom prst="rect">
            <a:avLst/>
          </a:prstGeom>
          <a:noFill/>
        </p:spPr>
        <p:txBody>
          <a:bodyPr wrap="none" rtlCol="0">
            <a:spAutoFit/>
          </a:bodyPr>
          <a:lstStyle/>
          <a:p>
            <a:r>
              <a:rPr lang="fa-IR" sz="7200" dirty="0" smtClean="0">
                <a:solidFill>
                  <a:schemeClr val="tx2"/>
                </a:solidFill>
                <a:latin typeface="IranNastaliq" panose="02020505000000020003" pitchFamily="18" charset="0"/>
                <a:cs typeface="IranNastaliq" panose="02020505000000020003" pitchFamily="18" charset="0"/>
              </a:rPr>
              <a:t>امور کتابخانه ها</a:t>
            </a:r>
            <a:endParaRPr lang="en-US" sz="7200" dirty="0">
              <a:solidFill>
                <a:schemeClr val="tx2"/>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2288882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523999"/>
          </a:xfrm>
        </p:spPr>
        <p:txBody>
          <a:bodyPr>
            <a:normAutofit/>
          </a:bodyPr>
          <a:lstStyle/>
          <a:p>
            <a:pPr rtl="1"/>
            <a:r>
              <a:rPr lang="fa-IR" sz="1800" b="1" dirty="0">
                <a:latin typeface="Times New Roman"/>
                <a:ea typeface="SimSun"/>
                <a:cs typeface="B Titr" panose="00000700000000000000" pitchFamily="2" charset="-78"/>
              </a:rPr>
              <a:t>موجودی منابع فارسی و لاتین کتابخانه های دانشکده ها و مراکز آموزشی درمانی تابعه دانشگاه </a:t>
            </a:r>
            <a:endParaRPr lang="en-US" sz="1800" dirty="0">
              <a:effectLst/>
              <a:latin typeface="Times New Roman"/>
              <a:ea typeface="SimSun"/>
              <a:cs typeface="B Titr" panose="00000700000000000000" pitchFamily="2" charset="-78"/>
            </a:endParaRPr>
          </a:p>
        </p:txBody>
      </p:sp>
      <p:sp>
        <p:nvSpPr>
          <p:cNvPr id="3" name="Subtitle 2"/>
          <p:cNvSpPr>
            <a:spLocks noGrp="1"/>
          </p:cNvSpPr>
          <p:nvPr>
            <p:ph type="subTitle" idx="1"/>
          </p:nvPr>
        </p:nvSpPr>
        <p:spPr>
          <a:xfrm>
            <a:off x="1371600" y="1828800"/>
            <a:ext cx="6400800" cy="3810000"/>
          </a:xfrm>
        </p:spPr>
        <p:txBody>
          <a:bodyPr/>
          <a:lstStyle/>
          <a:p>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1994629656"/>
              </p:ext>
            </p:extLst>
          </p:nvPr>
        </p:nvGraphicFramePr>
        <p:xfrm>
          <a:off x="1066802" y="1549019"/>
          <a:ext cx="7162799" cy="5302708"/>
        </p:xfrm>
        <a:graphic>
          <a:graphicData uri="http://schemas.openxmlformats.org/drawingml/2006/table">
            <a:tbl>
              <a:tblPr rtl="1" firstRow="1" firstCol="1" bandRow="1"/>
              <a:tblGrid>
                <a:gridCol w="958220">
                  <a:extLst>
                    <a:ext uri="{9D8B030D-6E8A-4147-A177-3AD203B41FA5}">
                      <a16:colId xmlns="" xmlns:a16="http://schemas.microsoft.com/office/drawing/2014/main" val="20000"/>
                    </a:ext>
                  </a:extLst>
                </a:gridCol>
                <a:gridCol w="1410368">
                  <a:extLst>
                    <a:ext uri="{9D8B030D-6E8A-4147-A177-3AD203B41FA5}">
                      <a16:colId xmlns="" xmlns:a16="http://schemas.microsoft.com/office/drawing/2014/main" val="20001"/>
                    </a:ext>
                  </a:extLst>
                </a:gridCol>
                <a:gridCol w="958220">
                  <a:extLst>
                    <a:ext uri="{9D8B030D-6E8A-4147-A177-3AD203B41FA5}">
                      <a16:colId xmlns="" xmlns:a16="http://schemas.microsoft.com/office/drawing/2014/main" val="20002"/>
                    </a:ext>
                  </a:extLst>
                </a:gridCol>
                <a:gridCol w="958220">
                  <a:extLst>
                    <a:ext uri="{9D8B030D-6E8A-4147-A177-3AD203B41FA5}">
                      <a16:colId xmlns="" xmlns:a16="http://schemas.microsoft.com/office/drawing/2014/main" val="20003"/>
                    </a:ext>
                  </a:extLst>
                </a:gridCol>
                <a:gridCol w="959257">
                  <a:extLst>
                    <a:ext uri="{9D8B030D-6E8A-4147-A177-3AD203B41FA5}">
                      <a16:colId xmlns="" xmlns:a16="http://schemas.microsoft.com/office/drawing/2014/main" val="20004"/>
                    </a:ext>
                  </a:extLst>
                </a:gridCol>
                <a:gridCol w="959257">
                  <a:extLst>
                    <a:ext uri="{9D8B030D-6E8A-4147-A177-3AD203B41FA5}">
                      <a16:colId xmlns="" xmlns:a16="http://schemas.microsoft.com/office/drawing/2014/main" val="20005"/>
                    </a:ext>
                  </a:extLst>
                </a:gridCol>
                <a:gridCol w="959257">
                  <a:extLst>
                    <a:ext uri="{9D8B030D-6E8A-4147-A177-3AD203B41FA5}">
                      <a16:colId xmlns="" xmlns:a16="http://schemas.microsoft.com/office/drawing/2014/main" val="20006"/>
                    </a:ext>
                  </a:extLst>
                </a:gridCol>
              </a:tblGrid>
              <a:tr h="584581">
                <a:tc rowSpan="2">
                  <a:txBody>
                    <a:bodyPr/>
                    <a:lstStyle/>
                    <a:p>
                      <a:pPr marL="71755" marR="71755" algn="ctr" rtl="1">
                        <a:spcAft>
                          <a:spcPts val="0"/>
                        </a:spcAft>
                      </a:pPr>
                      <a:r>
                        <a:rPr lang="fa-IR" sz="1000" b="1" dirty="0">
                          <a:effectLst/>
                          <a:latin typeface="Times New Roman"/>
                          <a:ea typeface="SimSun"/>
                          <a:cs typeface="B Nazanin"/>
                        </a:rPr>
                        <a:t>ردیف</a:t>
                      </a:r>
                      <a:endParaRPr lang="en-US" sz="1200" dirty="0">
                        <a:effectLst/>
                        <a:latin typeface="Times New Roman"/>
                        <a:ea typeface="SimSun"/>
                      </a:endParaRPr>
                    </a:p>
                  </a:txBody>
                  <a:tcPr marL="66387" marR="6638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rowSpan="2">
                  <a:txBody>
                    <a:bodyPr/>
                    <a:lstStyle/>
                    <a:p>
                      <a:pPr algn="ctr" rtl="1">
                        <a:spcAft>
                          <a:spcPts val="0"/>
                        </a:spcAft>
                      </a:pPr>
                      <a:r>
                        <a:rPr lang="fa-IR" sz="1400" b="1" dirty="0">
                          <a:effectLst/>
                          <a:latin typeface="Times New Roman"/>
                          <a:ea typeface="SimSun"/>
                          <a:cs typeface="B Nazanin"/>
                        </a:rPr>
                        <a:t>کتابخانه</a:t>
                      </a:r>
                      <a:endParaRPr lang="en-US" sz="14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gridSpan="2">
                  <a:txBody>
                    <a:bodyPr/>
                    <a:lstStyle/>
                    <a:p>
                      <a:pPr algn="ctr" rtl="1">
                        <a:spcAft>
                          <a:spcPts val="0"/>
                        </a:spcAft>
                      </a:pPr>
                      <a:r>
                        <a:rPr lang="fa-IR" sz="1400" b="1" dirty="0">
                          <a:effectLst/>
                          <a:latin typeface="Times New Roman"/>
                          <a:ea typeface="SimSun"/>
                          <a:cs typeface="B Nazanin"/>
                        </a:rPr>
                        <a:t>تعداد نسخ کتب فارسی</a:t>
                      </a:r>
                      <a:endParaRPr lang="en-US" sz="14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pPr rtl="1"/>
                      <a:endParaRPr lang="fa-IR"/>
                    </a:p>
                  </a:txBody>
                  <a:tcPr/>
                </a:tc>
                <a:tc gridSpan="2">
                  <a:txBody>
                    <a:bodyPr/>
                    <a:lstStyle/>
                    <a:p>
                      <a:pPr algn="ctr" rtl="1">
                        <a:spcAft>
                          <a:spcPts val="0"/>
                        </a:spcAft>
                      </a:pPr>
                      <a:r>
                        <a:rPr lang="fa-IR" sz="1400" b="1" dirty="0">
                          <a:effectLst/>
                          <a:latin typeface="Times New Roman"/>
                          <a:ea typeface="SimSun"/>
                          <a:cs typeface="B Nazanin"/>
                        </a:rPr>
                        <a:t>تعداد نسخ کتب لاتین</a:t>
                      </a:r>
                      <a:endParaRPr lang="en-US" sz="14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hMerge="1">
                  <a:txBody>
                    <a:bodyPr/>
                    <a:lstStyle/>
                    <a:p>
                      <a:pPr rtl="1"/>
                      <a:endParaRPr lang="fa-IR"/>
                    </a:p>
                  </a:txBody>
                  <a:tcPr/>
                </a:tc>
                <a:tc rowSpan="2">
                  <a:txBody>
                    <a:bodyPr/>
                    <a:lstStyle/>
                    <a:p>
                      <a:pPr algn="ctr" rtl="1">
                        <a:spcAft>
                          <a:spcPts val="0"/>
                        </a:spcAft>
                      </a:pPr>
                      <a:r>
                        <a:rPr lang="fa-IR" sz="1400" b="1" dirty="0">
                          <a:effectLst/>
                          <a:latin typeface="Times New Roman"/>
                          <a:ea typeface="SimSun"/>
                          <a:cs typeface="B Nazanin"/>
                        </a:rPr>
                        <a:t>تعداد رایانه های اتصال به شبکه اینترنت</a:t>
                      </a:r>
                      <a:endParaRPr lang="en-US" sz="14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 xmlns:a16="http://schemas.microsoft.com/office/drawing/2014/main" val="10000"/>
                  </a:ext>
                </a:extLst>
              </a:tr>
              <a:tr h="838200">
                <a:tc vMerge="1">
                  <a:txBody>
                    <a:bodyPr/>
                    <a:lstStyle/>
                    <a:p>
                      <a:pPr rtl="1"/>
                      <a:endParaRPr lang="fa-IR"/>
                    </a:p>
                  </a:txBody>
                  <a:tcPr/>
                </a:tc>
                <a:tc vMerge="1">
                  <a:txBody>
                    <a:bodyPr/>
                    <a:lstStyle/>
                    <a:p>
                      <a:pPr rtl="1"/>
                      <a:endParaRPr lang="fa-IR"/>
                    </a:p>
                  </a:txBody>
                  <a:tcPr/>
                </a:tc>
                <a:tc>
                  <a:txBody>
                    <a:bodyPr/>
                    <a:lstStyle/>
                    <a:p>
                      <a:pPr marL="0" algn="ctr" defTabSz="914400" rtl="1" eaLnBrk="1" latinLnBrk="0" hangingPunct="1">
                        <a:spcAft>
                          <a:spcPts val="0"/>
                        </a:spcAft>
                      </a:pPr>
                      <a:r>
                        <a:rPr lang="fa-IR" sz="1000" kern="1200" dirty="0" smtClean="0">
                          <a:solidFill>
                            <a:schemeClr val="tx1"/>
                          </a:solidFill>
                          <a:effectLst/>
                          <a:latin typeface="Times New Roman"/>
                          <a:ea typeface="SimSun"/>
                          <a:cs typeface="B Nazanin"/>
                        </a:rPr>
                        <a:t>1401</a:t>
                      </a:r>
                      <a:endParaRPr lang="en-US"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marL="0" algn="ctr" defTabSz="914400" rtl="1" eaLnBrk="1" latinLnBrk="0" hangingPunct="1">
                        <a:spcAft>
                          <a:spcPts val="0"/>
                        </a:spcAft>
                      </a:pPr>
                      <a:r>
                        <a:rPr lang="fa-IR" sz="1000" kern="1200" dirty="0" smtClean="0">
                          <a:solidFill>
                            <a:schemeClr val="tx1"/>
                          </a:solidFill>
                          <a:effectLst/>
                          <a:latin typeface="Times New Roman"/>
                          <a:ea typeface="SimSun"/>
                          <a:cs typeface="B Nazanin"/>
                        </a:rPr>
                        <a:t>1402</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marL="0" algn="ctr" defTabSz="914400" rtl="1" eaLnBrk="1" latinLnBrk="0" hangingPunct="1">
                        <a:spcAft>
                          <a:spcPts val="0"/>
                        </a:spcAft>
                      </a:pPr>
                      <a:r>
                        <a:rPr lang="fa-IR" sz="1000" kern="1200" dirty="0" smtClean="0">
                          <a:solidFill>
                            <a:schemeClr val="tx1"/>
                          </a:solidFill>
                          <a:effectLst/>
                          <a:latin typeface="Times New Roman"/>
                          <a:ea typeface="SimSun"/>
                          <a:cs typeface="B Nazanin"/>
                        </a:rPr>
                        <a:t>1401</a:t>
                      </a:r>
                      <a:endParaRPr lang="en-US"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marL="0" algn="ctr" defTabSz="914400" rtl="1" eaLnBrk="1" latinLnBrk="0" hangingPunct="1">
                        <a:spcAft>
                          <a:spcPts val="0"/>
                        </a:spcAft>
                      </a:pPr>
                      <a:r>
                        <a:rPr lang="fa-IR" sz="1000" kern="1200" dirty="0" smtClean="0">
                          <a:solidFill>
                            <a:schemeClr val="tx1"/>
                          </a:solidFill>
                          <a:effectLst/>
                          <a:latin typeface="Times New Roman"/>
                          <a:ea typeface="SimSun"/>
                          <a:cs typeface="B Nazanin"/>
                        </a:rPr>
                        <a:t>1402</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vMerge="1">
                  <a:txBody>
                    <a:bodyPr/>
                    <a:lstStyle/>
                    <a:p>
                      <a:pPr rtl="1"/>
                      <a:endParaRPr lang="fa-IR"/>
                    </a:p>
                  </a:txBody>
                  <a:tcPr/>
                </a:tc>
                <a:extLst>
                  <a:ext uri="{0D108BD9-81ED-4DB2-BD59-A6C34878D82A}">
                    <a16:rowId xmlns="" xmlns:a16="http://schemas.microsoft.com/office/drawing/2014/main" val="10001"/>
                  </a:ext>
                </a:extLst>
              </a:tr>
              <a:tr h="351659">
                <a:tc>
                  <a:txBody>
                    <a:bodyPr/>
                    <a:lstStyle/>
                    <a:p>
                      <a:pPr algn="ctr" rtl="1">
                        <a:spcAft>
                          <a:spcPts val="0"/>
                        </a:spcAft>
                      </a:pPr>
                      <a:r>
                        <a:rPr lang="fa-IR" sz="1000">
                          <a:effectLst/>
                          <a:latin typeface="Times New Roman"/>
                          <a:ea typeface="SimSun"/>
                          <a:cs typeface="B Nazanin"/>
                        </a:rPr>
                        <a:t>1</a:t>
                      </a:r>
                      <a:endParaRPr lang="en-US" sz="120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000" b="1" dirty="0">
                          <a:effectLst/>
                          <a:latin typeface="Times New Roman"/>
                          <a:ea typeface="SimSun"/>
                          <a:cs typeface="B Nazanin"/>
                        </a:rPr>
                        <a:t>بیمارستان شهیدرجایی</a:t>
                      </a:r>
                      <a:endParaRPr lang="en-US" sz="12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a-IR" sz="1000" kern="1200" dirty="0" smtClean="0">
                          <a:solidFill>
                            <a:schemeClr val="tx1"/>
                          </a:solidFill>
                          <a:effectLst/>
                          <a:latin typeface="Times New Roman"/>
                          <a:ea typeface="SimSun"/>
                          <a:cs typeface="B Nazanin"/>
                        </a:rPr>
                        <a:t>2027</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a-IR" sz="1000" kern="1200" dirty="0" smtClean="0">
                          <a:solidFill>
                            <a:schemeClr val="tx1"/>
                          </a:solidFill>
                          <a:effectLst/>
                          <a:latin typeface="Times New Roman"/>
                          <a:ea typeface="SimSun"/>
                          <a:cs typeface="B Nazanin"/>
                        </a:rPr>
                        <a:t>2045</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a-IR" sz="1000" kern="1200" dirty="0" smtClean="0">
                          <a:solidFill>
                            <a:schemeClr val="tx1"/>
                          </a:solidFill>
                          <a:effectLst/>
                          <a:latin typeface="Times New Roman"/>
                          <a:ea typeface="SimSun"/>
                          <a:cs typeface="B Nazanin"/>
                        </a:rPr>
                        <a:t>266</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a-IR" sz="1000" kern="1200" dirty="0" smtClean="0">
                          <a:solidFill>
                            <a:schemeClr val="tx1"/>
                          </a:solidFill>
                          <a:effectLst/>
                          <a:latin typeface="Times New Roman"/>
                          <a:ea typeface="SimSun"/>
                          <a:cs typeface="B Nazanin"/>
                        </a:rPr>
                        <a:t>266</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000" dirty="0" smtClean="0">
                          <a:effectLst/>
                          <a:latin typeface="Times New Roman"/>
                          <a:ea typeface="SimSun"/>
                          <a:cs typeface="B Nazanin"/>
                        </a:rPr>
                        <a:t>6</a:t>
                      </a:r>
                      <a:endParaRPr lang="en-US" sz="12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40411">
                <a:tc>
                  <a:txBody>
                    <a:bodyPr/>
                    <a:lstStyle/>
                    <a:p>
                      <a:pPr algn="ctr" rtl="1">
                        <a:spcAft>
                          <a:spcPts val="0"/>
                        </a:spcAft>
                      </a:pPr>
                      <a:r>
                        <a:rPr lang="fa-IR" sz="1000">
                          <a:effectLst/>
                          <a:latin typeface="Times New Roman"/>
                          <a:ea typeface="SimSun"/>
                          <a:cs typeface="B Nazanin"/>
                        </a:rPr>
                        <a:t>2</a:t>
                      </a:r>
                      <a:endParaRPr lang="en-US" sz="120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algn="ctr" rtl="1">
                        <a:spcAft>
                          <a:spcPts val="0"/>
                        </a:spcAft>
                      </a:pPr>
                      <a:r>
                        <a:rPr lang="fa-IR" sz="1000" b="1" dirty="0">
                          <a:effectLst/>
                          <a:latin typeface="Times New Roman"/>
                          <a:ea typeface="SimSun"/>
                          <a:cs typeface="B Nazanin"/>
                        </a:rPr>
                        <a:t>بیمارستان کمالی</a:t>
                      </a:r>
                      <a:endParaRPr lang="en-US" sz="12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1236</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1237</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277</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277</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algn="ctr" rtl="1">
                        <a:spcAft>
                          <a:spcPts val="0"/>
                        </a:spcAft>
                      </a:pPr>
                      <a:r>
                        <a:rPr lang="fa-IR" sz="1000" dirty="0">
                          <a:effectLst/>
                          <a:latin typeface="Times New Roman"/>
                          <a:ea typeface="SimSun"/>
                          <a:cs typeface="B Nazanin"/>
                        </a:rPr>
                        <a:t>3</a:t>
                      </a:r>
                      <a:endParaRPr lang="en-US" sz="12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extLst>
                  <a:ext uri="{0D108BD9-81ED-4DB2-BD59-A6C34878D82A}">
                    <a16:rowId xmlns="" xmlns:a16="http://schemas.microsoft.com/office/drawing/2014/main" val="10003"/>
                  </a:ext>
                </a:extLst>
              </a:tr>
              <a:tr h="340411">
                <a:tc>
                  <a:txBody>
                    <a:bodyPr/>
                    <a:lstStyle/>
                    <a:p>
                      <a:pPr algn="ctr" rtl="1">
                        <a:spcAft>
                          <a:spcPts val="0"/>
                        </a:spcAft>
                      </a:pPr>
                      <a:r>
                        <a:rPr lang="fa-IR" sz="1000">
                          <a:effectLst/>
                          <a:latin typeface="Times New Roman"/>
                          <a:ea typeface="SimSun"/>
                          <a:cs typeface="B Nazanin"/>
                        </a:rPr>
                        <a:t>3</a:t>
                      </a:r>
                      <a:endParaRPr lang="en-US" sz="120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000" b="1" dirty="0">
                          <a:effectLst/>
                          <a:latin typeface="Times New Roman"/>
                          <a:ea typeface="SimSun"/>
                          <a:cs typeface="B Nazanin"/>
                        </a:rPr>
                        <a:t>بیمارستان امام علی</a:t>
                      </a:r>
                      <a:endParaRPr lang="en-US" sz="12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a-IR" sz="1000" kern="1200" dirty="0" smtClean="0">
                          <a:solidFill>
                            <a:schemeClr val="tx1"/>
                          </a:solidFill>
                          <a:effectLst/>
                          <a:latin typeface="Times New Roman"/>
                          <a:ea typeface="SimSun"/>
                          <a:cs typeface="B Nazanin"/>
                        </a:rPr>
                        <a:t>1580</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a-IR" sz="1000" kern="1200" dirty="0" smtClean="0">
                          <a:solidFill>
                            <a:schemeClr val="tx1"/>
                          </a:solidFill>
                          <a:effectLst/>
                          <a:latin typeface="Times New Roman"/>
                          <a:ea typeface="SimSun"/>
                          <a:cs typeface="B Nazanin"/>
                        </a:rPr>
                        <a:t>1580</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a-IR" sz="1000" kern="1200" dirty="0" smtClean="0">
                          <a:solidFill>
                            <a:schemeClr val="tx1"/>
                          </a:solidFill>
                          <a:effectLst/>
                          <a:latin typeface="Times New Roman"/>
                          <a:ea typeface="SimSun"/>
                          <a:cs typeface="B Nazanin"/>
                        </a:rPr>
                        <a:t>254</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a-IR" sz="1000" kern="1200" dirty="0" smtClean="0">
                          <a:solidFill>
                            <a:schemeClr val="tx1"/>
                          </a:solidFill>
                          <a:effectLst/>
                          <a:latin typeface="Times New Roman"/>
                          <a:ea typeface="SimSun"/>
                          <a:cs typeface="B Nazanin"/>
                        </a:rPr>
                        <a:t>254</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000" dirty="0">
                          <a:effectLst/>
                          <a:latin typeface="Times New Roman"/>
                          <a:ea typeface="SimSun"/>
                          <a:cs typeface="B Nazanin"/>
                        </a:rPr>
                        <a:t>7</a:t>
                      </a:r>
                      <a:endParaRPr lang="en-US" sz="12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95617">
                <a:tc>
                  <a:txBody>
                    <a:bodyPr/>
                    <a:lstStyle/>
                    <a:p>
                      <a:pPr algn="ctr" rtl="1">
                        <a:spcAft>
                          <a:spcPts val="0"/>
                        </a:spcAft>
                      </a:pPr>
                      <a:r>
                        <a:rPr lang="fa-IR" sz="1000">
                          <a:effectLst/>
                          <a:latin typeface="Times New Roman"/>
                          <a:ea typeface="SimSun"/>
                          <a:cs typeface="B Nazanin"/>
                        </a:rPr>
                        <a:t>4</a:t>
                      </a:r>
                      <a:endParaRPr lang="en-US" sz="120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algn="ctr" rtl="1">
                        <a:spcAft>
                          <a:spcPts val="0"/>
                        </a:spcAft>
                      </a:pPr>
                      <a:r>
                        <a:rPr lang="fa-IR" sz="1000" b="1" dirty="0">
                          <a:effectLst/>
                          <a:latin typeface="Times New Roman"/>
                          <a:ea typeface="SimSun"/>
                          <a:cs typeface="B Nazanin"/>
                        </a:rPr>
                        <a:t>بیمارستان مدنی</a:t>
                      </a:r>
                      <a:endParaRPr lang="en-US" sz="12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2070</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2070</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560</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560</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algn="ctr" rtl="1">
                        <a:spcAft>
                          <a:spcPts val="0"/>
                        </a:spcAft>
                      </a:pPr>
                      <a:r>
                        <a:rPr lang="fa-IR" sz="1000" dirty="0">
                          <a:effectLst/>
                          <a:latin typeface="Times New Roman"/>
                          <a:ea typeface="SimSun"/>
                          <a:cs typeface="B Nazanin"/>
                        </a:rPr>
                        <a:t>8</a:t>
                      </a:r>
                      <a:endParaRPr lang="en-US" sz="12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extLst>
                  <a:ext uri="{0D108BD9-81ED-4DB2-BD59-A6C34878D82A}">
                    <a16:rowId xmlns="" xmlns:a16="http://schemas.microsoft.com/office/drawing/2014/main" val="10005"/>
                  </a:ext>
                </a:extLst>
              </a:tr>
              <a:tr h="351659">
                <a:tc>
                  <a:txBody>
                    <a:bodyPr/>
                    <a:lstStyle/>
                    <a:p>
                      <a:pPr algn="ctr" rtl="1">
                        <a:spcAft>
                          <a:spcPts val="0"/>
                        </a:spcAft>
                      </a:pPr>
                      <a:r>
                        <a:rPr lang="fa-IR" sz="1000">
                          <a:effectLst/>
                          <a:latin typeface="Times New Roman"/>
                          <a:ea typeface="SimSun"/>
                          <a:cs typeface="B Nazanin"/>
                        </a:rPr>
                        <a:t>5</a:t>
                      </a:r>
                      <a:endParaRPr lang="en-US" sz="120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000" b="1">
                          <a:effectLst/>
                          <a:latin typeface="Times New Roman"/>
                          <a:ea typeface="SimSun"/>
                          <a:cs typeface="B Nazanin"/>
                        </a:rPr>
                        <a:t>دانشکده دندانپزشکی</a:t>
                      </a:r>
                      <a:endParaRPr lang="en-US" sz="120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a-IR" sz="1000" kern="1200" dirty="0" smtClean="0">
                          <a:solidFill>
                            <a:schemeClr val="tx1"/>
                          </a:solidFill>
                          <a:effectLst/>
                          <a:latin typeface="Times New Roman"/>
                          <a:ea typeface="SimSun"/>
                          <a:cs typeface="B Nazanin"/>
                        </a:rPr>
                        <a:t>3772</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a-IR" sz="1000" kern="1200" dirty="0" smtClean="0">
                          <a:solidFill>
                            <a:schemeClr val="tx1"/>
                          </a:solidFill>
                          <a:effectLst/>
                          <a:latin typeface="Times New Roman"/>
                          <a:ea typeface="SimSun"/>
                          <a:cs typeface="B Nazanin"/>
                        </a:rPr>
                        <a:t>3772</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a-IR" sz="1000" kern="1200" dirty="0" smtClean="0">
                          <a:solidFill>
                            <a:schemeClr val="tx1"/>
                          </a:solidFill>
                          <a:effectLst/>
                          <a:latin typeface="Times New Roman"/>
                          <a:ea typeface="SimSun"/>
                          <a:cs typeface="B Nazanin"/>
                        </a:rPr>
                        <a:t>130</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a-IR" sz="1000" kern="1200" dirty="0" smtClean="0">
                          <a:solidFill>
                            <a:schemeClr val="tx1"/>
                          </a:solidFill>
                          <a:effectLst/>
                          <a:latin typeface="Times New Roman"/>
                          <a:ea typeface="SimSun"/>
                          <a:cs typeface="B Nazanin"/>
                        </a:rPr>
                        <a:t>130</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000" dirty="0">
                          <a:effectLst/>
                          <a:latin typeface="Times New Roman"/>
                          <a:ea typeface="SimSun"/>
                          <a:cs typeface="B Nazanin"/>
                        </a:rPr>
                        <a:t>1</a:t>
                      </a:r>
                      <a:endParaRPr lang="en-US" sz="12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94771">
                <a:tc>
                  <a:txBody>
                    <a:bodyPr/>
                    <a:lstStyle/>
                    <a:p>
                      <a:pPr algn="ctr" rtl="1">
                        <a:spcAft>
                          <a:spcPts val="0"/>
                        </a:spcAft>
                      </a:pPr>
                      <a:r>
                        <a:rPr lang="fa-IR" sz="1000">
                          <a:effectLst/>
                          <a:latin typeface="Times New Roman"/>
                          <a:ea typeface="SimSun"/>
                          <a:cs typeface="B Nazanin"/>
                        </a:rPr>
                        <a:t>6</a:t>
                      </a:r>
                      <a:endParaRPr lang="en-US" sz="120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algn="ctr" rtl="1">
                        <a:spcAft>
                          <a:spcPts val="0"/>
                        </a:spcAft>
                      </a:pPr>
                      <a:r>
                        <a:rPr lang="fa-IR" sz="1000" b="1">
                          <a:effectLst/>
                          <a:latin typeface="Times New Roman"/>
                          <a:ea typeface="SimSun"/>
                          <a:cs typeface="B Nazanin"/>
                        </a:rPr>
                        <a:t>دانشکده پیراپزشکی</a:t>
                      </a:r>
                      <a:endParaRPr lang="en-US" sz="120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7876</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7876</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354</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354</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algn="ctr" rtl="1">
                        <a:spcAft>
                          <a:spcPts val="0"/>
                        </a:spcAft>
                      </a:pPr>
                      <a:r>
                        <a:rPr lang="fa-IR" sz="1000" dirty="0">
                          <a:effectLst/>
                          <a:latin typeface="Times New Roman"/>
                          <a:ea typeface="SimSun"/>
                          <a:cs typeface="B Nazanin"/>
                        </a:rPr>
                        <a:t>2</a:t>
                      </a:r>
                      <a:endParaRPr lang="en-US" sz="12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extLst>
                  <a:ext uri="{0D108BD9-81ED-4DB2-BD59-A6C34878D82A}">
                    <a16:rowId xmlns="" xmlns:a16="http://schemas.microsoft.com/office/drawing/2014/main" val="10007"/>
                  </a:ext>
                </a:extLst>
              </a:tr>
              <a:tr h="340072">
                <a:tc>
                  <a:txBody>
                    <a:bodyPr/>
                    <a:lstStyle/>
                    <a:p>
                      <a:pPr algn="ctr" rtl="1">
                        <a:spcAft>
                          <a:spcPts val="0"/>
                        </a:spcAft>
                      </a:pPr>
                      <a:r>
                        <a:rPr lang="fa-IR" sz="1000">
                          <a:effectLst/>
                          <a:latin typeface="Times New Roman"/>
                          <a:ea typeface="SimSun"/>
                          <a:cs typeface="B Nazanin"/>
                        </a:rPr>
                        <a:t>7</a:t>
                      </a:r>
                      <a:endParaRPr lang="en-US" sz="120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000" b="1">
                          <a:effectLst/>
                          <a:latin typeface="Times New Roman"/>
                          <a:ea typeface="SimSun"/>
                          <a:cs typeface="B Nazanin"/>
                        </a:rPr>
                        <a:t>دانشکده داروسازی</a:t>
                      </a:r>
                      <a:endParaRPr lang="en-US" sz="120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a-IR" sz="1000" kern="1200" dirty="0" smtClean="0">
                          <a:solidFill>
                            <a:schemeClr val="tx1"/>
                          </a:solidFill>
                          <a:effectLst/>
                          <a:latin typeface="Times New Roman"/>
                          <a:ea typeface="SimSun"/>
                          <a:cs typeface="B Nazanin"/>
                        </a:rPr>
                        <a:t>4100</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a-IR" sz="1000" kern="1200" dirty="0" smtClean="0">
                          <a:solidFill>
                            <a:schemeClr val="tx1"/>
                          </a:solidFill>
                          <a:effectLst/>
                          <a:latin typeface="Times New Roman"/>
                          <a:ea typeface="SimSun"/>
                          <a:cs typeface="B Nazanin"/>
                        </a:rPr>
                        <a:t>4130</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a-IR" sz="1000" kern="1200" dirty="0" smtClean="0">
                          <a:solidFill>
                            <a:schemeClr val="tx1"/>
                          </a:solidFill>
                          <a:effectLst/>
                          <a:latin typeface="Times New Roman"/>
                          <a:ea typeface="SimSun"/>
                          <a:cs typeface="B Nazanin"/>
                        </a:rPr>
                        <a:t>1590</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a-IR" sz="1000" kern="1200" dirty="0" smtClean="0">
                          <a:solidFill>
                            <a:schemeClr val="tx1"/>
                          </a:solidFill>
                          <a:effectLst/>
                          <a:latin typeface="Times New Roman"/>
                          <a:ea typeface="SimSun"/>
                          <a:cs typeface="B Nazanin"/>
                        </a:rPr>
                        <a:t>1590</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000" dirty="0" smtClean="0">
                          <a:effectLst/>
                          <a:latin typeface="Times New Roman"/>
                          <a:ea typeface="SimSun"/>
                          <a:cs typeface="B Nazanin"/>
                        </a:rPr>
                        <a:t>2</a:t>
                      </a:r>
                      <a:endParaRPr lang="en-US" sz="12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457200">
                <a:tc>
                  <a:txBody>
                    <a:bodyPr/>
                    <a:lstStyle/>
                    <a:p>
                      <a:pPr algn="ctr" rtl="1">
                        <a:spcAft>
                          <a:spcPts val="0"/>
                        </a:spcAft>
                      </a:pPr>
                      <a:r>
                        <a:rPr lang="fa-IR" sz="1000">
                          <a:effectLst/>
                          <a:latin typeface="Times New Roman"/>
                          <a:ea typeface="SimSun"/>
                          <a:cs typeface="B Nazanin"/>
                        </a:rPr>
                        <a:t>8</a:t>
                      </a:r>
                      <a:endParaRPr lang="en-US" sz="120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algn="ctr" rtl="1">
                        <a:spcAft>
                          <a:spcPts val="0"/>
                        </a:spcAft>
                      </a:pPr>
                      <a:r>
                        <a:rPr lang="fa-IR" sz="1000" b="1" dirty="0">
                          <a:effectLst/>
                          <a:latin typeface="Times New Roman"/>
                          <a:ea typeface="SimSun"/>
                          <a:cs typeface="B Nazanin"/>
                        </a:rPr>
                        <a:t>دانشکده پزشکی</a:t>
                      </a:r>
                      <a:endParaRPr lang="en-US" sz="12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15468</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16014</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1807</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1791</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algn="ctr" rtl="1">
                        <a:spcAft>
                          <a:spcPts val="0"/>
                        </a:spcAft>
                      </a:pPr>
                      <a:r>
                        <a:rPr lang="fa-IR" sz="1000" dirty="0">
                          <a:effectLst/>
                          <a:latin typeface="Times New Roman"/>
                          <a:ea typeface="SimSun"/>
                          <a:cs typeface="B Nazanin"/>
                        </a:rPr>
                        <a:t>3</a:t>
                      </a:r>
                      <a:endParaRPr lang="en-US" sz="12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extLst>
                  <a:ext uri="{0D108BD9-81ED-4DB2-BD59-A6C34878D82A}">
                    <a16:rowId xmlns="" xmlns:a16="http://schemas.microsoft.com/office/drawing/2014/main" val="10009"/>
                  </a:ext>
                </a:extLst>
              </a:tr>
              <a:tr h="340411">
                <a:tc>
                  <a:txBody>
                    <a:bodyPr/>
                    <a:lstStyle/>
                    <a:p>
                      <a:pPr algn="ctr" rtl="1">
                        <a:spcAft>
                          <a:spcPts val="0"/>
                        </a:spcAft>
                      </a:pPr>
                      <a:r>
                        <a:rPr lang="fa-IR" sz="1000">
                          <a:effectLst/>
                          <a:latin typeface="Times New Roman"/>
                          <a:ea typeface="SimSun"/>
                          <a:cs typeface="B Nazanin"/>
                        </a:rPr>
                        <a:t>9</a:t>
                      </a:r>
                      <a:endParaRPr lang="en-US" sz="120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1" eaLnBrk="1" latinLnBrk="0" hangingPunct="1">
                        <a:spcAft>
                          <a:spcPts val="0"/>
                        </a:spcAft>
                      </a:pPr>
                      <a:r>
                        <a:rPr lang="fa-IR" sz="1000" kern="1200" dirty="0" smtClean="0">
                          <a:solidFill>
                            <a:schemeClr val="tx1"/>
                          </a:solidFill>
                          <a:effectLst/>
                          <a:latin typeface="Times New Roman"/>
                          <a:ea typeface="SimSun"/>
                          <a:cs typeface="B Nazanin"/>
                        </a:rPr>
                        <a:t>         دانشکده </a:t>
                      </a:r>
                      <a:r>
                        <a:rPr lang="fa-IR" sz="1000" kern="1200" dirty="0">
                          <a:solidFill>
                            <a:schemeClr val="tx1"/>
                          </a:solidFill>
                          <a:effectLst/>
                          <a:latin typeface="Times New Roman"/>
                          <a:ea typeface="SimSun"/>
                          <a:cs typeface="B Nazanin"/>
                        </a:rPr>
                        <a:t>پرستاری</a:t>
                      </a:r>
                      <a:endParaRPr lang="en-US"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000" kern="1200" noProof="0" dirty="0" smtClean="0">
                          <a:solidFill>
                            <a:schemeClr val="tx1"/>
                          </a:solidFill>
                          <a:effectLst/>
                          <a:latin typeface="Times New Roman"/>
                          <a:ea typeface="SimSun"/>
                          <a:cs typeface="B Nazanin"/>
                        </a:rPr>
                        <a:t>8362</a:t>
                      </a: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000" kern="1200" noProof="0" dirty="0" smtClean="0">
                          <a:solidFill>
                            <a:schemeClr val="tx1"/>
                          </a:solidFill>
                          <a:effectLst/>
                          <a:latin typeface="Times New Roman"/>
                          <a:ea typeface="SimSun"/>
                          <a:cs typeface="B Nazanin"/>
                        </a:rPr>
                        <a:t>9447</a:t>
                      </a:r>
                    </a:p>
                    <a:p>
                      <a:pPr marL="0" algn="r" defTabSz="914400" rtl="1" eaLnBrk="1" latinLnBrk="0" hangingPunct="1">
                        <a:spcAft>
                          <a:spcPts val="0"/>
                        </a:spcAft>
                      </a:pP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000" kern="1200" noProof="0" dirty="0" smtClean="0">
                          <a:solidFill>
                            <a:schemeClr val="tx1"/>
                          </a:solidFill>
                          <a:effectLst/>
                          <a:latin typeface="Times New Roman"/>
                          <a:ea typeface="SimSun"/>
                          <a:cs typeface="B Nazanin"/>
                        </a:rPr>
                        <a:t>444</a:t>
                      </a: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000" kern="1200" noProof="0" dirty="0" smtClean="0">
                          <a:solidFill>
                            <a:schemeClr val="tx1"/>
                          </a:solidFill>
                          <a:effectLst/>
                          <a:latin typeface="Times New Roman"/>
                          <a:ea typeface="SimSun"/>
                          <a:cs typeface="B Nazanin"/>
                        </a:rPr>
                        <a:t>446</a:t>
                      </a:r>
                    </a:p>
                    <a:p>
                      <a:pPr marL="0" algn="r" defTabSz="914400" rtl="1" eaLnBrk="1" latinLnBrk="0" hangingPunct="1">
                        <a:spcAft>
                          <a:spcPts val="0"/>
                        </a:spcAft>
                      </a:pP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000" dirty="0">
                          <a:effectLst/>
                          <a:latin typeface="Times New Roman"/>
                          <a:ea typeface="SimSun"/>
                          <a:cs typeface="B Nazanin"/>
                        </a:rPr>
                        <a:t>2</a:t>
                      </a:r>
                      <a:endParaRPr lang="en-US" sz="12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84836">
                <a:tc>
                  <a:txBody>
                    <a:bodyPr/>
                    <a:lstStyle/>
                    <a:p>
                      <a:pPr algn="ctr" rtl="1">
                        <a:spcAft>
                          <a:spcPts val="0"/>
                        </a:spcAft>
                      </a:pPr>
                      <a:r>
                        <a:rPr lang="fa-IR" sz="1000">
                          <a:effectLst/>
                          <a:latin typeface="Times New Roman"/>
                          <a:ea typeface="SimSun"/>
                          <a:cs typeface="B Nazanin"/>
                        </a:rPr>
                        <a:t>10</a:t>
                      </a:r>
                      <a:endParaRPr lang="en-US" sz="120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algn="ctr" rtl="1">
                        <a:spcAft>
                          <a:spcPts val="0"/>
                        </a:spcAft>
                      </a:pPr>
                      <a:r>
                        <a:rPr lang="fa-IR" sz="1000" b="1" dirty="0">
                          <a:effectLst/>
                          <a:latin typeface="Times New Roman"/>
                          <a:ea typeface="SimSun"/>
                          <a:cs typeface="B Nazanin"/>
                        </a:rPr>
                        <a:t>دانشکده بهداشت</a:t>
                      </a:r>
                      <a:endParaRPr lang="en-US" sz="12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10245</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10373</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557</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r>
                        <a:rPr lang="fa-IR" sz="1000" kern="1200" dirty="0" smtClean="0">
                          <a:solidFill>
                            <a:schemeClr val="tx1"/>
                          </a:solidFill>
                          <a:effectLst/>
                          <a:latin typeface="Times New Roman"/>
                          <a:ea typeface="SimSun"/>
                          <a:cs typeface="B Nazanin"/>
                        </a:rPr>
                        <a:t>557</a:t>
                      </a:r>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algn="ctr" rtl="1">
                        <a:spcAft>
                          <a:spcPts val="0"/>
                        </a:spcAft>
                      </a:pPr>
                      <a:r>
                        <a:rPr lang="fa-IR" sz="1000">
                          <a:effectLst/>
                          <a:latin typeface="Times New Roman"/>
                          <a:ea typeface="SimSun"/>
                          <a:cs typeface="B Nazanin"/>
                        </a:rPr>
                        <a:t>1</a:t>
                      </a:r>
                      <a:endParaRPr lang="en-US" sz="120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extLst>
                  <a:ext uri="{0D108BD9-81ED-4DB2-BD59-A6C34878D82A}">
                    <a16:rowId xmlns="" xmlns:a16="http://schemas.microsoft.com/office/drawing/2014/main" val="10011"/>
                  </a:ext>
                </a:extLst>
              </a:tr>
              <a:tr h="175830">
                <a:tc>
                  <a:txBody>
                    <a:bodyPr/>
                    <a:lstStyle/>
                    <a:p>
                      <a:pPr algn="ctr" rtl="1">
                        <a:spcAft>
                          <a:spcPts val="0"/>
                        </a:spcAft>
                      </a:pPr>
                      <a:r>
                        <a:rPr lang="en-US" sz="1000">
                          <a:effectLst/>
                          <a:latin typeface="Times New Roman"/>
                          <a:ea typeface="SimSun"/>
                          <a:cs typeface="B Nazanin"/>
                        </a:rPr>
                        <a:t> </a:t>
                      </a:r>
                      <a:endParaRPr lang="en-US" sz="120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000" b="1">
                          <a:effectLst/>
                          <a:latin typeface="Times New Roman"/>
                          <a:ea typeface="SimSun"/>
                          <a:cs typeface="B Nazanin"/>
                        </a:rPr>
                        <a:t>مجموع</a:t>
                      </a:r>
                      <a:endParaRPr lang="en-US" sz="120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a-IR" sz="1000" kern="1200" dirty="0">
                        <a:solidFill>
                          <a:schemeClr val="tx1"/>
                        </a:solidFill>
                        <a:effectLst/>
                        <a:latin typeface="Times New Roman"/>
                        <a:ea typeface="SimSun"/>
                        <a:cs typeface="B Nazani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endParaRPr lang="en-US" sz="12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endParaRPr lang="en-US" sz="12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dirty="0" smtClean="0">
                          <a:effectLst/>
                          <a:latin typeface="Times New Roman"/>
                          <a:ea typeface="SimSun"/>
                        </a:rPr>
                        <a:t>35</a:t>
                      </a:r>
                      <a:endParaRPr lang="en-US" sz="1200" dirty="0">
                        <a:effectLst/>
                        <a:latin typeface="Times New Roman"/>
                        <a:ea typeface="SimSun"/>
                      </a:endParaRPr>
                    </a:p>
                  </a:txBody>
                  <a:tcPr marL="66387" marR="66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2478618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1800" b="1" dirty="0">
                <a:solidFill>
                  <a:prstClr val="black"/>
                </a:solidFill>
                <a:latin typeface="Times New Roman"/>
                <a:ea typeface="SimSun"/>
                <a:cs typeface="B Titr" panose="00000700000000000000" pitchFamily="2" charset="-78"/>
              </a:rPr>
              <a:t>تعداد کل نسخ کتابهای موجود در کتابخانه های تابعه دانشگاه در حال حاضر</a:t>
            </a:r>
            <a:endParaRPr lang="fa-IR" dirty="0"/>
          </a:p>
        </p:txBody>
      </p:sp>
      <p:sp>
        <p:nvSpPr>
          <p:cNvPr id="4" name="Slide Number Placeholder 3"/>
          <p:cNvSpPr>
            <a:spLocks noGrp="1"/>
          </p:cNvSpPr>
          <p:nvPr>
            <p:ph type="sldNum" sz="quarter" idx="12"/>
          </p:nvPr>
        </p:nvSpPr>
        <p:spPr/>
        <p:txBody>
          <a:bodyPr/>
          <a:lstStyle/>
          <a:p>
            <a:fld id="{6CB1393E-7269-439D-98A6-077FBA83B831}" type="slidenum">
              <a:rPr lang="en-US" smtClean="0">
                <a:solidFill>
                  <a:prstClr val="black">
                    <a:tint val="75000"/>
                  </a:prstClr>
                </a:solidFill>
              </a:rPr>
              <a:pPr/>
              <a:t>15</a:t>
            </a:fld>
            <a:endParaRPr lang="en-US">
              <a:solidFill>
                <a:prstClr val="black">
                  <a:tint val="75000"/>
                </a:prstClr>
              </a:solidFill>
            </a:endParaRP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1437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1800" b="1" dirty="0">
                <a:solidFill>
                  <a:prstClr val="black"/>
                </a:solidFill>
                <a:latin typeface="Times New Roman"/>
                <a:ea typeface="SimSun"/>
                <a:cs typeface="B Titr" panose="00000700000000000000" pitchFamily="2" charset="-78"/>
              </a:rPr>
              <a:t>تعداد کل نسخ کتابهای موجود در کتابخانه های تابعه دانشگاه در حال حاضر</a:t>
            </a:r>
            <a:endParaRPr lang="fa-IR" dirty="0"/>
          </a:p>
        </p:txBody>
      </p:sp>
      <p:sp>
        <p:nvSpPr>
          <p:cNvPr id="4" name="Slide Number Placeholder 3"/>
          <p:cNvSpPr>
            <a:spLocks noGrp="1"/>
          </p:cNvSpPr>
          <p:nvPr>
            <p:ph type="sldNum" sz="quarter" idx="12"/>
          </p:nvPr>
        </p:nvSpPr>
        <p:spPr/>
        <p:txBody>
          <a:bodyPr/>
          <a:lstStyle/>
          <a:p>
            <a:fld id="{6CB1393E-7269-439D-98A6-077FBA83B831}" type="slidenum">
              <a:rPr lang="en-US" smtClean="0">
                <a:solidFill>
                  <a:prstClr val="black">
                    <a:tint val="75000"/>
                  </a:prstClr>
                </a:solidFill>
              </a:rPr>
              <a:pPr/>
              <a:t>16</a:t>
            </a:fld>
            <a:endParaRPr lang="en-US">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2434118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4309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1800" b="1" dirty="0">
                <a:solidFill>
                  <a:prstClr val="black"/>
                </a:solidFill>
                <a:latin typeface="Times New Roman"/>
                <a:ea typeface="SimSun"/>
                <a:cs typeface="B Titr" panose="00000700000000000000" pitchFamily="2" charset="-78"/>
              </a:rPr>
              <a:t>تعداد نسخ کتابهای افزوده شده در کتابخانه های تابعه دانشگاه در </a:t>
            </a:r>
            <a:r>
              <a:rPr lang="fa-IR" sz="1800" b="1" dirty="0" smtClean="0">
                <a:solidFill>
                  <a:prstClr val="black"/>
                </a:solidFill>
                <a:latin typeface="Times New Roman"/>
                <a:ea typeface="SimSun"/>
                <a:cs typeface="B Titr" panose="00000700000000000000" pitchFamily="2" charset="-78"/>
              </a:rPr>
              <a:t>سال1401</a:t>
            </a:r>
            <a:endParaRPr lang="fa-IR" sz="18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fld id="{6CB1393E-7269-439D-98A6-077FBA83B831}" type="slidenum">
              <a:rPr lang="en-US" smtClean="0">
                <a:solidFill>
                  <a:prstClr val="black">
                    <a:tint val="75000"/>
                  </a:prstClr>
                </a:solidFill>
              </a:rPr>
              <a:pPr/>
              <a:t>17</a:t>
            </a:fld>
            <a:endParaRPr lang="en-US">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812984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3331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CB1393E-7269-439D-98A6-077FBA83B831}" type="slidenum">
              <a:rPr lang="en-US" smtClean="0">
                <a:solidFill>
                  <a:prstClr val="black">
                    <a:tint val="75000"/>
                  </a:prstClr>
                </a:solidFill>
              </a:rPr>
              <a:pPr/>
              <a:t>18</a:t>
            </a:fld>
            <a:endParaRPr lang="en-US">
              <a:solidFill>
                <a:prstClr val="black">
                  <a:tint val="75000"/>
                </a:prstClr>
              </a:solidFill>
            </a:endParaRPr>
          </a:p>
        </p:txBody>
      </p:sp>
      <p:sp>
        <p:nvSpPr>
          <p:cNvPr id="5" name="TextBox 4"/>
          <p:cNvSpPr txBox="1"/>
          <p:nvPr/>
        </p:nvSpPr>
        <p:spPr>
          <a:xfrm>
            <a:off x="4648200" y="2667000"/>
            <a:ext cx="2321469" cy="1107996"/>
          </a:xfrm>
          <a:prstGeom prst="rect">
            <a:avLst/>
          </a:prstGeom>
          <a:noFill/>
        </p:spPr>
        <p:txBody>
          <a:bodyPr wrap="none" rtlCol="0">
            <a:spAutoFit/>
          </a:bodyPr>
          <a:lstStyle/>
          <a:p>
            <a:r>
              <a:rPr lang="fa-IR" sz="6600" dirty="0" smtClean="0">
                <a:solidFill>
                  <a:schemeClr val="tx2"/>
                </a:solidFill>
                <a:latin typeface="IranNastaliq" panose="02020505000000020003" pitchFamily="18" charset="0"/>
                <a:cs typeface="IranNastaliq" panose="02020505000000020003" pitchFamily="18" charset="0"/>
              </a:rPr>
              <a:t>نشریات و کتب</a:t>
            </a:r>
            <a:endParaRPr lang="en-US" sz="6600" dirty="0">
              <a:solidFill>
                <a:schemeClr val="tx2"/>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803437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646" y="0"/>
            <a:ext cx="6172200" cy="836712"/>
          </a:xfrm>
        </p:spPr>
        <p:txBody>
          <a:bodyPr>
            <a:noAutofit/>
          </a:bodyPr>
          <a:lstStyle/>
          <a:p>
            <a:pPr lvl="5" algn="ctr" rtl="1">
              <a:spcBef>
                <a:spcPct val="0"/>
              </a:spcBef>
            </a:pPr>
            <a:r>
              <a:rPr lang="fa-IR" b="1" kern="1200" dirty="0">
                <a:solidFill>
                  <a:prstClr val="black"/>
                </a:solidFill>
                <a:latin typeface="IranNastaliq" panose="02020505000000020003" pitchFamily="18" charset="0"/>
                <a:cs typeface="B Titr" panose="00000700000000000000" pitchFamily="2" charset="-78"/>
              </a:rPr>
              <a:t>کتب (فرایند</a:t>
            </a:r>
            <a:r>
              <a:rPr lang="en-US" b="1" kern="1200" dirty="0">
                <a:solidFill>
                  <a:prstClr val="black"/>
                </a:solidFill>
                <a:latin typeface="IranNastaliq" panose="02020505000000020003" pitchFamily="18" charset="0"/>
                <a:cs typeface="B Titr" panose="00000700000000000000" pitchFamily="2" charset="-78"/>
              </a:rPr>
              <a:t> </a:t>
            </a:r>
            <a:r>
              <a:rPr lang="fa-IR" b="1" kern="1200" dirty="0">
                <a:solidFill>
                  <a:prstClr val="black"/>
                </a:solidFill>
                <a:latin typeface="IranNastaliq" panose="02020505000000020003" pitchFamily="18" charset="0"/>
                <a:cs typeface="B Titr" panose="00000700000000000000" pitchFamily="2" charset="-78"/>
              </a:rPr>
              <a:t>تألیف و ترجمه کتاب</a:t>
            </a:r>
            <a:r>
              <a:rPr lang="en-US" b="1" kern="1200" dirty="0">
                <a:solidFill>
                  <a:prstClr val="black"/>
                </a:solidFill>
                <a:latin typeface="IranNastaliq" panose="02020505000000020003" pitchFamily="18" charset="0"/>
                <a:cs typeface="B Titr" panose="00000700000000000000" pitchFamily="2" charset="-78"/>
              </a:rPr>
              <a:t> </a:t>
            </a:r>
            <a:r>
              <a:rPr lang="fa-IR" b="1" kern="1200" dirty="0">
                <a:solidFill>
                  <a:prstClr val="black"/>
                </a:solidFill>
                <a:latin typeface="IranNastaliq" panose="02020505000000020003" pitchFamily="18" charset="0"/>
                <a:cs typeface="B Titr" panose="00000700000000000000" pitchFamily="2" charset="-78"/>
              </a:rPr>
              <a:t>)</a:t>
            </a:r>
            <a:endParaRPr lang="en-US" dirty="0">
              <a:cs typeface="B Titr" panose="00000700000000000000" pitchFamily="2" charset="-78"/>
            </a:endParaRPr>
          </a:p>
        </p:txBody>
      </p:sp>
      <p:pic>
        <p:nvPicPr>
          <p:cNvPr id="4" name="Content Placeholder 3"/>
          <p:cNvPicPr>
            <a:picLocks noGrp="1"/>
          </p:cNvPicPr>
          <p:nvPr>
            <p:ph idx="1"/>
          </p:nvPr>
        </p:nvPicPr>
        <p:blipFill>
          <a:blip r:embed="rId2" cstate="print"/>
          <a:srcRect l="3908" b="9050"/>
          <a:stretch>
            <a:fillRect/>
          </a:stretch>
        </p:blipFill>
        <p:spPr bwMode="auto">
          <a:xfrm>
            <a:off x="1447800" y="685800"/>
            <a:ext cx="5638800" cy="6172299"/>
          </a:xfrm>
          <a:prstGeom prst="rect">
            <a:avLst/>
          </a:prstGeom>
          <a:noFill/>
          <a:ln w="9525">
            <a:noFill/>
            <a:miter lim="800000"/>
            <a:headEnd/>
            <a:tailEnd/>
          </a:ln>
        </p:spPr>
      </p:pic>
    </p:spTree>
    <p:extLst>
      <p:ext uri="{BB962C8B-B14F-4D97-AF65-F5344CB8AC3E}">
        <p14:creationId xmlns:p14="http://schemas.microsoft.com/office/powerpoint/2010/main" val="422007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95400" y="2514600"/>
            <a:ext cx="6899907" cy="1815882"/>
          </a:xfrm>
          <a:prstGeom prst="rect">
            <a:avLst/>
          </a:prstGeom>
        </p:spPr>
        <p:txBody>
          <a:bodyPr wrap="square">
            <a:spAutoFit/>
          </a:bodyPr>
          <a:lstStyle/>
          <a:p>
            <a:pPr algn="ctr"/>
            <a:r>
              <a:rPr lang="fa-IR" sz="8000" dirty="0">
                <a:latin typeface="IranNastaliq" panose="02020505000000020003" pitchFamily="18" charset="0"/>
                <a:cs typeface="IranNastaliq" panose="02020505000000020003" pitchFamily="18" charset="0"/>
              </a:rPr>
              <a:t>گزارش عملکرد مدیریت اطلاع رسانی</a:t>
            </a:r>
          </a:p>
          <a:p>
            <a:pPr algn="ctr"/>
            <a:endParaRPr lang="en-US" sz="3200" dirty="0">
              <a:solidFill>
                <a:schemeClr val="accent2">
                  <a:lumMod val="75000"/>
                </a:schemeClr>
              </a:solidFill>
              <a:cs typeface="B Titr" pitchFamily="2" charset="-78"/>
            </a:endParaRPr>
          </a:p>
        </p:txBody>
      </p:sp>
      <p:sp>
        <p:nvSpPr>
          <p:cNvPr id="11" name="Rectangle 10"/>
          <p:cNvSpPr/>
          <p:nvPr/>
        </p:nvSpPr>
        <p:spPr>
          <a:xfrm>
            <a:off x="1120273" y="304800"/>
            <a:ext cx="6899907" cy="1323439"/>
          </a:xfrm>
          <a:prstGeom prst="rect">
            <a:avLst/>
          </a:prstGeom>
        </p:spPr>
        <p:txBody>
          <a:bodyPr wrap="square">
            <a:spAutoFit/>
          </a:bodyPr>
          <a:lstStyle/>
          <a:p>
            <a:pPr algn="ctr"/>
            <a:r>
              <a:rPr lang="fa-IR" sz="4800" dirty="0">
                <a:latin typeface="IranNastaliq" panose="02020505000000020003" pitchFamily="18" charset="0"/>
                <a:cs typeface="IranNastaliq" panose="02020505000000020003" pitchFamily="18" charset="0"/>
              </a:rPr>
              <a:t>بسم الله الرحمن الرحیم</a:t>
            </a:r>
            <a:endParaRPr lang="fa-IR" sz="4800" b="1" dirty="0">
              <a:latin typeface="IranNastaliq" panose="02020505000000020003" pitchFamily="18" charset="0"/>
              <a:cs typeface="IranNastaliq" panose="02020505000000020003" pitchFamily="18" charset="0"/>
            </a:endParaRPr>
          </a:p>
          <a:p>
            <a:pPr algn="ctr"/>
            <a:endParaRPr lang="en-US" sz="3200" dirty="0">
              <a:solidFill>
                <a:schemeClr val="accent2">
                  <a:lumMod val="75000"/>
                </a:schemeClr>
              </a:solidFill>
              <a:cs typeface="B Titr"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marL="342900" lvl="0" indent="-342900">
              <a:lnSpc>
                <a:spcPct val="107000"/>
              </a:lnSpc>
              <a:spcBef>
                <a:spcPct val="20000"/>
              </a:spcBef>
              <a:spcAft>
                <a:spcPts val="800"/>
              </a:spcAft>
            </a:pPr>
            <a:r>
              <a:rPr lang="fa-IR" sz="1800" dirty="0">
                <a:solidFill>
                  <a:prstClr val="black"/>
                </a:solidFill>
                <a:ea typeface="Calibri"/>
                <a:cs typeface="B Titr" panose="00000700000000000000" pitchFamily="2" charset="-78"/>
              </a:rPr>
              <a:t>گزارش اداره کتب و انتشارات 1401</a:t>
            </a:r>
            <a:r>
              <a:rPr lang="en-US" sz="1800" dirty="0">
                <a:solidFill>
                  <a:prstClr val="black"/>
                </a:solidFill>
                <a:ea typeface="Calibri"/>
                <a:cs typeface="B Titr" panose="00000700000000000000" pitchFamily="2" charset="-78"/>
              </a:rPr>
              <a:t/>
            </a:r>
            <a:br>
              <a:rPr lang="en-US" sz="1800" dirty="0">
                <a:solidFill>
                  <a:prstClr val="black"/>
                </a:solidFill>
                <a:ea typeface="Calibri"/>
                <a:cs typeface="B Titr" panose="00000700000000000000" pitchFamily="2" charset="-78"/>
              </a:rPr>
            </a:br>
            <a:endParaRPr lang="fa-IR" sz="1800" dirty="0">
              <a:cs typeface="B Titr" panose="00000700000000000000" pitchFamily="2" charset="-78"/>
            </a:endParaRPr>
          </a:p>
        </p:txBody>
      </p:sp>
      <p:sp>
        <p:nvSpPr>
          <p:cNvPr id="3" name="Content Placeholder 2"/>
          <p:cNvSpPr>
            <a:spLocks noGrp="1"/>
          </p:cNvSpPr>
          <p:nvPr>
            <p:ph idx="1"/>
          </p:nvPr>
        </p:nvSpPr>
        <p:spPr>
          <a:xfrm>
            <a:off x="457200" y="914400"/>
            <a:ext cx="8229600" cy="5211763"/>
          </a:xfrm>
        </p:spPr>
        <p:txBody>
          <a:bodyPr>
            <a:normAutofit/>
          </a:bodyPr>
          <a:lstStyle/>
          <a:p>
            <a:pPr lvl="0" algn="just">
              <a:lnSpc>
                <a:spcPct val="150000"/>
              </a:lnSpc>
              <a:spcAft>
                <a:spcPts val="800"/>
              </a:spcAft>
              <a:buFont typeface="Symbol"/>
              <a:buChar char=""/>
            </a:pPr>
            <a:r>
              <a:rPr lang="fa-IR" sz="2400" dirty="0">
                <a:ea typeface="Calibri"/>
                <a:cs typeface="B Nazanin"/>
              </a:rPr>
              <a:t>برگزاری چهل و هشتمین کمیته تألیف و ترجمه دانشگاه </a:t>
            </a:r>
            <a:endParaRPr lang="en-US" sz="2400" dirty="0">
              <a:ea typeface="Calibri"/>
              <a:cs typeface="Arial"/>
            </a:endParaRPr>
          </a:p>
          <a:p>
            <a:pPr lvl="0" algn="just">
              <a:lnSpc>
                <a:spcPct val="150000"/>
              </a:lnSpc>
              <a:spcAft>
                <a:spcPts val="800"/>
              </a:spcAft>
              <a:buFont typeface="Symbol"/>
              <a:buChar char=""/>
            </a:pPr>
            <a:r>
              <a:rPr lang="fa-IR" sz="2400" dirty="0">
                <a:ea typeface="Calibri"/>
                <a:cs typeface="B Nazanin"/>
              </a:rPr>
              <a:t>خاتمه فرایند داوری و صدور مجوز استفاده از آرم دانشگاه برای کتب </a:t>
            </a:r>
            <a:r>
              <a:rPr lang="fa-IR" sz="2400" dirty="0" smtClean="0">
                <a:ea typeface="Calibri"/>
                <a:cs typeface="B Nazanin"/>
              </a:rPr>
              <a:t>«مبانی دیابت نوع دو" </a:t>
            </a:r>
            <a:r>
              <a:rPr lang="fa-IR" sz="2400" dirty="0">
                <a:ea typeface="Calibri"/>
                <a:cs typeface="B Nazanin"/>
              </a:rPr>
              <a:t>و </a:t>
            </a:r>
            <a:r>
              <a:rPr lang="fa-IR" sz="2400" dirty="0" smtClean="0">
                <a:ea typeface="Calibri"/>
                <a:cs typeface="B Nazanin"/>
              </a:rPr>
              <a:t>«مدیریا تجاری سازی"</a:t>
            </a:r>
            <a:endParaRPr lang="en-US" sz="2400" dirty="0">
              <a:ea typeface="Calibri"/>
              <a:cs typeface="Arial"/>
            </a:endParaRPr>
          </a:p>
          <a:p>
            <a:pPr lvl="0" algn="just">
              <a:lnSpc>
                <a:spcPct val="150000"/>
              </a:lnSpc>
              <a:spcAft>
                <a:spcPts val="800"/>
              </a:spcAft>
              <a:buFont typeface="Symbol"/>
              <a:buChar char=""/>
            </a:pPr>
            <a:r>
              <a:rPr lang="fa-IR" sz="2400" dirty="0">
                <a:ea typeface="Calibri"/>
                <a:cs typeface="B Nazanin"/>
              </a:rPr>
              <a:t>پیگیری داوری کتب </a:t>
            </a:r>
            <a:r>
              <a:rPr lang="fa-IR" sz="2400" dirty="0" smtClean="0">
                <a:ea typeface="Calibri"/>
                <a:cs typeface="B Nazanin"/>
              </a:rPr>
              <a:t>«اصول لاپاراسکوپی در پزشکی نوین" </a:t>
            </a:r>
            <a:r>
              <a:rPr lang="fa-IR" sz="2400" dirty="0">
                <a:ea typeface="Calibri"/>
                <a:cs typeface="B Nazanin"/>
              </a:rPr>
              <a:t>، </a:t>
            </a:r>
            <a:r>
              <a:rPr lang="fa-IR" sz="2400" dirty="0" smtClean="0">
                <a:ea typeface="Calibri"/>
                <a:cs typeface="B Nazanin"/>
              </a:rPr>
              <a:t>«اصول پاتولوژیک جراحی تیروئید" </a:t>
            </a:r>
            <a:r>
              <a:rPr lang="fa-IR" sz="2400" dirty="0">
                <a:ea typeface="Calibri"/>
                <a:cs typeface="B Nazanin"/>
              </a:rPr>
              <a:t>و </a:t>
            </a:r>
            <a:r>
              <a:rPr lang="fa-IR" sz="2400" dirty="0" smtClean="0">
                <a:ea typeface="Calibri"/>
                <a:cs typeface="B Nazanin"/>
              </a:rPr>
              <a:t>«مدیریت پسمانددر مراکز و پایگاه های خدمات جامع سلامت" </a:t>
            </a:r>
            <a:r>
              <a:rPr lang="fa-IR" sz="2400" dirty="0">
                <a:ea typeface="Calibri"/>
                <a:cs typeface="B Nazanin"/>
              </a:rPr>
              <a:t>و ارسال موارد اصلاحیه مورد نظر داوران به صاحبان آثار </a:t>
            </a:r>
            <a:endParaRPr lang="en-US" sz="2400" dirty="0">
              <a:ea typeface="Calibri"/>
              <a:cs typeface="Arial"/>
            </a:endParaRPr>
          </a:p>
          <a:p>
            <a:pPr lvl="0" algn="just">
              <a:lnSpc>
                <a:spcPct val="150000"/>
              </a:lnSpc>
              <a:spcAft>
                <a:spcPts val="800"/>
              </a:spcAft>
              <a:buFont typeface="Symbol"/>
              <a:buChar char=""/>
            </a:pPr>
            <a:r>
              <a:rPr lang="fa-IR" sz="2400" dirty="0">
                <a:ea typeface="Calibri"/>
                <a:cs typeface="B Nazanin"/>
              </a:rPr>
              <a:t>بارگزاری مقالات سال 2022 با افیلیشن دانشگاه در سامانه </a:t>
            </a:r>
            <a:r>
              <a:rPr lang="en-US" sz="2400" dirty="0" err="1">
                <a:ea typeface="Calibri"/>
                <a:cs typeface="B Nazanin"/>
              </a:rPr>
              <a:t>Eprint</a:t>
            </a:r>
            <a:endParaRPr lang="en-US" sz="2400" dirty="0">
              <a:ea typeface="Calibri"/>
              <a:cs typeface="Arial"/>
            </a:endParaRPr>
          </a:p>
          <a:p>
            <a:endParaRPr lang="fa-IR" dirty="0"/>
          </a:p>
        </p:txBody>
      </p:sp>
      <p:sp>
        <p:nvSpPr>
          <p:cNvPr id="4" name="Slide Number Placeholder 3"/>
          <p:cNvSpPr>
            <a:spLocks noGrp="1"/>
          </p:cNvSpPr>
          <p:nvPr>
            <p:ph type="sldNum" sz="quarter" idx="12"/>
          </p:nvPr>
        </p:nvSpPr>
        <p:spPr/>
        <p:txBody>
          <a:bodyPr/>
          <a:lstStyle/>
          <a:p>
            <a:fld id="{6CB1393E-7269-439D-98A6-077FBA83B831}"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2985453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08411" y="0"/>
            <a:ext cx="4279722" cy="721801"/>
          </a:xfrm>
          <a:prstGeom prst="rect">
            <a:avLst/>
          </a:prstGeom>
        </p:spPr>
        <p:txBody>
          <a:bodyPr wrap="square">
            <a:spAutoFit/>
          </a:bodyPr>
          <a:lstStyle/>
          <a:p>
            <a:pPr algn="ctr" rtl="1">
              <a:lnSpc>
                <a:spcPct val="107000"/>
              </a:lnSpc>
              <a:spcAft>
                <a:spcPts val="800"/>
              </a:spcAft>
            </a:pPr>
            <a:r>
              <a:rPr lang="fa-IR" sz="1400" dirty="0">
                <a:solidFill>
                  <a:prstClr val="black"/>
                </a:solidFill>
                <a:ea typeface="Calibri"/>
                <a:cs typeface="B Nazanin"/>
              </a:rPr>
              <a:t> </a:t>
            </a:r>
            <a:endParaRPr lang="en-US" sz="1400" dirty="0">
              <a:solidFill>
                <a:prstClr val="black"/>
              </a:solidFill>
              <a:ea typeface="Calibri"/>
              <a:cs typeface="Arial"/>
            </a:endParaRPr>
          </a:p>
          <a:p>
            <a:pPr algn="ctr" rtl="1">
              <a:lnSpc>
                <a:spcPct val="107000"/>
              </a:lnSpc>
              <a:spcAft>
                <a:spcPts val="800"/>
              </a:spcAft>
            </a:pPr>
            <a:r>
              <a:rPr lang="fa-IR" dirty="0">
                <a:solidFill>
                  <a:prstClr val="black"/>
                </a:solidFill>
                <a:latin typeface="IranNastaliq" panose="02020505000000020003" pitchFamily="18" charset="0"/>
                <a:cs typeface="B Titr" panose="00000700000000000000" pitchFamily="2" charset="-78"/>
              </a:rPr>
              <a:t>سامانه مداد (مدیریت انتشارات دانشگاه)</a:t>
            </a:r>
          </a:p>
        </p:txBody>
      </p:sp>
      <p:pic>
        <p:nvPicPr>
          <p:cNvPr id="6" name="Picture 5"/>
          <p:cNvPicPr>
            <a:picLocks noChangeAspect="1"/>
          </p:cNvPicPr>
          <p:nvPr/>
        </p:nvPicPr>
        <p:blipFill>
          <a:blip r:embed="rId2"/>
          <a:stretch>
            <a:fillRect/>
          </a:stretch>
        </p:blipFill>
        <p:spPr>
          <a:xfrm>
            <a:off x="1137872" y="1055607"/>
            <a:ext cx="6820802" cy="5484802"/>
          </a:xfrm>
          <a:prstGeom prst="rect">
            <a:avLst/>
          </a:prstGeom>
        </p:spPr>
      </p:pic>
    </p:spTree>
    <p:extLst>
      <p:ext uri="{BB962C8B-B14F-4D97-AF65-F5344CB8AC3E}">
        <p14:creationId xmlns:p14="http://schemas.microsoft.com/office/powerpoint/2010/main" val="4243460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9548" y="211313"/>
            <a:ext cx="8438702" cy="1746440"/>
          </a:xfrm>
          <a:prstGeom prst="rect">
            <a:avLst/>
          </a:prstGeom>
        </p:spPr>
        <p:txBody>
          <a:bodyPr wrap="square">
            <a:spAutoFit/>
          </a:bodyPr>
          <a:lstStyle/>
          <a:p>
            <a:pPr algn="ctr" rtl="1">
              <a:lnSpc>
                <a:spcPct val="107000"/>
              </a:lnSpc>
              <a:spcAft>
                <a:spcPts val="800"/>
              </a:spcAft>
            </a:pPr>
            <a:r>
              <a:rPr lang="fa-IR" sz="1400" dirty="0">
                <a:solidFill>
                  <a:prstClr val="black"/>
                </a:solidFill>
                <a:ea typeface="Calibri"/>
                <a:cs typeface="B Nazanin"/>
              </a:rPr>
              <a:t> </a:t>
            </a:r>
            <a:endParaRPr lang="en-US" sz="1400" dirty="0">
              <a:solidFill>
                <a:prstClr val="black"/>
              </a:solidFill>
              <a:ea typeface="Calibri"/>
              <a:cs typeface="Arial"/>
            </a:endParaRPr>
          </a:p>
          <a:p>
            <a:pPr algn="ctr" rtl="1">
              <a:lnSpc>
                <a:spcPct val="107000"/>
              </a:lnSpc>
              <a:spcAft>
                <a:spcPts val="800"/>
              </a:spcAft>
            </a:pPr>
            <a:r>
              <a:rPr lang="fa-IR" dirty="0">
                <a:solidFill>
                  <a:prstClr val="black"/>
                </a:solidFill>
                <a:latin typeface="IranNastaliq" panose="02020505000000020003" pitchFamily="18" charset="0"/>
                <a:cs typeface="B Titr" panose="00000700000000000000" pitchFamily="2" charset="-78"/>
              </a:rPr>
              <a:t>سامانه مدیریت اطلاعات پژوهشی  </a:t>
            </a:r>
            <a:r>
              <a:rPr lang="en-US" dirty="0">
                <a:solidFill>
                  <a:prstClr val="black"/>
                </a:solidFill>
                <a:latin typeface="IranNastaliq" panose="02020505000000020003" pitchFamily="18" charset="0"/>
                <a:cs typeface="B Titr" panose="00000700000000000000" pitchFamily="2" charset="-78"/>
              </a:rPr>
              <a:t>Eprints </a:t>
            </a:r>
            <a:r>
              <a:rPr lang="fa-IR" dirty="0">
                <a:solidFill>
                  <a:prstClr val="black"/>
                </a:solidFill>
                <a:latin typeface="IranNastaliq" panose="02020505000000020003" pitchFamily="18" charset="0"/>
                <a:cs typeface="B Titr" panose="00000700000000000000" pitchFamily="2" charset="-78"/>
              </a:rPr>
              <a:t> </a:t>
            </a:r>
          </a:p>
          <a:p>
            <a:pPr algn="just" rtl="1">
              <a:lnSpc>
                <a:spcPct val="107000"/>
              </a:lnSpc>
              <a:spcAft>
                <a:spcPts val="800"/>
              </a:spcAft>
            </a:pPr>
            <a:r>
              <a:rPr lang="fa-IR" sz="1400" dirty="0">
                <a:solidFill>
                  <a:prstClr val="black"/>
                </a:solidFill>
                <a:cs typeface="B Nazanin" panose="00000400000000000000" pitchFamily="2" charset="-78"/>
              </a:rPr>
              <a:t>سامانه‌‌ی </a:t>
            </a:r>
            <a:r>
              <a:rPr lang="en-US" sz="1400" dirty="0">
                <a:solidFill>
                  <a:prstClr val="black"/>
                </a:solidFill>
                <a:cs typeface="B Nazanin" panose="00000400000000000000" pitchFamily="2" charset="-78"/>
              </a:rPr>
              <a:t>Eprints </a:t>
            </a:r>
            <a:r>
              <a:rPr lang="fa-IR" sz="1400" dirty="0">
                <a:solidFill>
                  <a:prstClr val="black"/>
                </a:solidFill>
                <a:cs typeface="B Nazanin" panose="00000400000000000000" pitchFamily="2" charset="-78"/>
              </a:rPr>
              <a:t> برای مديريت تولیدات علمی یک دانشگاه/موسسه و انتشار آنها در سطح وب استفاده می ‌شود. تکنولوژی مورد استفاده در ساخت این سامانه باعث می‌شود که اطلاعات علمی قرار گرفته در این سامانه بخوبی در موتورهای جستجو قابل ردیابی باشد و در نتیجه باعث افزایش چشمگیر رتبه وبومتریکس دانشگاه می‌گردد و به همین دلیل معاونت تحقیقات و فناوری وزارت بهداشت در برنامه عملیاتی سال ‌های 95 به بعد نصب این سامانه را به عنوان یک فیلد ارزشیابی قرار داده است.</a:t>
            </a:r>
            <a:endParaRPr lang="fa-IR" sz="1400" dirty="0">
              <a:solidFill>
                <a:prstClr val="black"/>
              </a:solidFill>
              <a:latin typeface="IranNastaliq" panose="02020505000000020003" pitchFamily="18" charset="0"/>
              <a:cs typeface="B Nazanin" panose="00000400000000000000" pitchFamily="2" charset="-78"/>
            </a:endParaRPr>
          </a:p>
        </p:txBody>
      </p:sp>
      <p:pic>
        <p:nvPicPr>
          <p:cNvPr id="1026" name="Picture 2" descr="C:\Users\f.sadeghloo\Desktop\11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01" y="2133600"/>
            <a:ext cx="8891195"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573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CB1393E-7269-439D-98A6-077FBA83B831}" type="slidenum">
              <a:rPr lang="en-US" smtClean="0">
                <a:solidFill>
                  <a:prstClr val="black">
                    <a:tint val="75000"/>
                  </a:prstClr>
                </a:solidFill>
              </a:rPr>
              <a:pPr/>
              <a:t>23</a:t>
            </a:fld>
            <a:endParaRPr lang="en-US">
              <a:solidFill>
                <a:prstClr val="black">
                  <a:tint val="75000"/>
                </a:prstClr>
              </a:solidFill>
            </a:endParaRPr>
          </a:p>
        </p:txBody>
      </p:sp>
      <p:sp>
        <p:nvSpPr>
          <p:cNvPr id="2" name="Rectangle 1"/>
          <p:cNvSpPr/>
          <p:nvPr/>
        </p:nvSpPr>
        <p:spPr>
          <a:xfrm>
            <a:off x="2514600" y="2209800"/>
            <a:ext cx="4187365" cy="769441"/>
          </a:xfrm>
          <a:prstGeom prst="rect">
            <a:avLst/>
          </a:prstGeom>
        </p:spPr>
        <p:txBody>
          <a:bodyPr wrap="none">
            <a:spAutoFit/>
          </a:bodyPr>
          <a:lstStyle/>
          <a:p>
            <a:r>
              <a:rPr lang="fa-IR" sz="4400" b="1" dirty="0">
                <a:solidFill>
                  <a:srgbClr val="1F497D">
                    <a:lumMod val="75000"/>
                  </a:srgbClr>
                </a:solidFill>
                <a:latin typeface="IranNastaliq" panose="02020505000000020003" pitchFamily="18" charset="0"/>
                <a:cs typeface="IranNastaliq" panose="02020505000000020003" pitchFamily="18" charset="0"/>
              </a:rPr>
              <a:t>نشریات </a:t>
            </a:r>
            <a:r>
              <a:rPr lang="fa-IR" sz="4400" b="1" dirty="0" smtClean="0">
                <a:solidFill>
                  <a:srgbClr val="1F497D">
                    <a:lumMod val="75000"/>
                  </a:srgbClr>
                </a:solidFill>
                <a:latin typeface="IranNastaliq" panose="02020505000000020003" pitchFamily="18" charset="0"/>
                <a:cs typeface="IranNastaliq" panose="02020505000000020003" pitchFamily="18" charset="0"/>
              </a:rPr>
              <a:t>علمی پژوهشی دانشگاه علوم پزشکی البرز</a:t>
            </a:r>
            <a:endParaRPr lang="en-US" sz="44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826062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71"/>
            <a:ext cx="9147546" cy="1151385"/>
          </a:xfrm>
          <a:prstGeom prst="rect">
            <a:avLst/>
          </a:prstGeom>
        </p:spPr>
      </p:pic>
      <p:sp>
        <p:nvSpPr>
          <p:cNvPr id="7" name="Rectangle 6"/>
          <p:cNvSpPr/>
          <p:nvPr/>
        </p:nvSpPr>
        <p:spPr>
          <a:xfrm>
            <a:off x="5417863" y="403596"/>
            <a:ext cx="3377848" cy="369332"/>
          </a:xfrm>
          <a:prstGeom prst="rect">
            <a:avLst/>
          </a:prstGeom>
        </p:spPr>
        <p:txBody>
          <a:bodyPr wrap="none">
            <a:spAutoFit/>
          </a:bodyPr>
          <a:lstStyle/>
          <a:p>
            <a:pPr algn="ctr"/>
            <a:r>
              <a:rPr lang="fa-IR" b="1" dirty="0" smtClean="0">
                <a:solidFill>
                  <a:srgbClr val="1F497D">
                    <a:lumMod val="75000"/>
                  </a:srgbClr>
                </a:solidFill>
                <a:cs typeface="B Titr" pitchFamily="2" charset="-78"/>
              </a:rPr>
              <a:t>معرفی نشریات علمی پژوهشی دانشگاه</a:t>
            </a:r>
            <a:endParaRPr lang="en-US" b="1" dirty="0">
              <a:solidFill>
                <a:srgbClr val="1F497D">
                  <a:lumMod val="75000"/>
                </a:srgbClr>
              </a:solidFill>
              <a:cs typeface="B Titr" pitchFamily="2" charset="-7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21621"/>
            <a:ext cx="2125855" cy="3083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89" y="1223751"/>
            <a:ext cx="2351422" cy="3011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r="8584"/>
          <a:stretch>
            <a:fillRect/>
          </a:stretch>
        </p:blipFill>
        <p:spPr bwMode="auto">
          <a:xfrm>
            <a:off x="3536012" y="1223751"/>
            <a:ext cx="2300573" cy="3011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Table 15"/>
          <p:cNvGraphicFramePr>
            <a:graphicFrameLocks noGrp="1"/>
          </p:cNvGraphicFramePr>
          <p:nvPr>
            <p:extLst>
              <p:ext uri="{D42A27DB-BD31-4B8C-83A1-F6EECF244321}">
                <p14:modId xmlns:p14="http://schemas.microsoft.com/office/powerpoint/2010/main" val="2863963028"/>
              </p:ext>
            </p:extLst>
          </p:nvPr>
        </p:nvGraphicFramePr>
        <p:xfrm>
          <a:off x="175030" y="4445651"/>
          <a:ext cx="8763001" cy="2212468"/>
        </p:xfrm>
        <a:graphic>
          <a:graphicData uri="http://schemas.openxmlformats.org/drawingml/2006/table">
            <a:tbl>
              <a:tblPr rtl="1" firstRow="1" firstCol="1" bandRow="1">
                <a:tableStyleId>{C083E6E3-FA7D-4D7B-A595-EF9225AFEA82}</a:tableStyleId>
              </a:tblPr>
              <a:tblGrid>
                <a:gridCol w="610826">
                  <a:extLst>
                    <a:ext uri="{9D8B030D-6E8A-4147-A177-3AD203B41FA5}">
                      <a16:colId xmlns="" xmlns:a16="http://schemas.microsoft.com/office/drawing/2014/main" val="20000"/>
                    </a:ext>
                  </a:extLst>
                </a:gridCol>
                <a:gridCol w="3449546">
                  <a:extLst>
                    <a:ext uri="{9D8B030D-6E8A-4147-A177-3AD203B41FA5}">
                      <a16:colId xmlns="" xmlns:a16="http://schemas.microsoft.com/office/drawing/2014/main" val="20001"/>
                    </a:ext>
                  </a:extLst>
                </a:gridCol>
                <a:gridCol w="1491342">
                  <a:extLst>
                    <a:ext uri="{9D8B030D-6E8A-4147-A177-3AD203B41FA5}">
                      <a16:colId xmlns="" xmlns:a16="http://schemas.microsoft.com/office/drawing/2014/main" val="20002"/>
                    </a:ext>
                  </a:extLst>
                </a:gridCol>
                <a:gridCol w="1349828">
                  <a:extLst>
                    <a:ext uri="{9D8B030D-6E8A-4147-A177-3AD203B41FA5}">
                      <a16:colId xmlns="" xmlns:a16="http://schemas.microsoft.com/office/drawing/2014/main" val="20003"/>
                    </a:ext>
                  </a:extLst>
                </a:gridCol>
                <a:gridCol w="886486">
                  <a:extLst>
                    <a:ext uri="{9D8B030D-6E8A-4147-A177-3AD203B41FA5}">
                      <a16:colId xmlns="" xmlns:a16="http://schemas.microsoft.com/office/drawing/2014/main" val="20004"/>
                    </a:ext>
                  </a:extLst>
                </a:gridCol>
                <a:gridCol w="974973">
                  <a:extLst>
                    <a:ext uri="{9D8B030D-6E8A-4147-A177-3AD203B41FA5}">
                      <a16:colId xmlns="" xmlns:a16="http://schemas.microsoft.com/office/drawing/2014/main" val="20005"/>
                    </a:ext>
                  </a:extLst>
                </a:gridCol>
              </a:tblGrid>
              <a:tr h="625341">
                <a:tc>
                  <a:txBody>
                    <a:bodyPr/>
                    <a:lstStyle>
                      <a:lvl1pPr marL="0" algn="l" defTabSz="914400" rtl="0" eaLnBrk="1" latinLnBrk="0" hangingPunct="1">
                        <a:defRPr sz="1800" b="1" kern="1200">
                          <a:solidFill>
                            <a:schemeClr val="lt1"/>
                          </a:solidFill>
                          <a:latin typeface="Trebuchet MS"/>
                          <a:ea typeface=""/>
                          <a:cs typeface=""/>
                        </a:defRPr>
                      </a:lvl1pPr>
                      <a:lvl2pPr marL="457200" algn="l" defTabSz="914400" rtl="0" eaLnBrk="1" latinLnBrk="0" hangingPunct="1">
                        <a:defRPr sz="1800" b="1" kern="1200">
                          <a:solidFill>
                            <a:schemeClr val="lt1"/>
                          </a:solidFill>
                          <a:latin typeface="Trebuchet MS"/>
                          <a:ea typeface=""/>
                          <a:cs typeface=""/>
                        </a:defRPr>
                      </a:lvl2pPr>
                      <a:lvl3pPr marL="914400" algn="l" defTabSz="914400" rtl="0" eaLnBrk="1" latinLnBrk="0" hangingPunct="1">
                        <a:defRPr sz="1800" b="1" kern="1200">
                          <a:solidFill>
                            <a:schemeClr val="lt1"/>
                          </a:solidFill>
                          <a:latin typeface="Trebuchet MS"/>
                          <a:ea typeface=""/>
                          <a:cs typeface=""/>
                        </a:defRPr>
                      </a:lvl3pPr>
                      <a:lvl4pPr marL="1371600" algn="l" defTabSz="914400" rtl="0" eaLnBrk="1" latinLnBrk="0" hangingPunct="1">
                        <a:defRPr sz="1800" b="1" kern="1200">
                          <a:solidFill>
                            <a:schemeClr val="lt1"/>
                          </a:solidFill>
                          <a:latin typeface="Trebuchet MS"/>
                          <a:ea typeface=""/>
                          <a:cs typeface=""/>
                        </a:defRPr>
                      </a:lvl4pPr>
                      <a:lvl5pPr marL="1828800" algn="l" defTabSz="914400" rtl="0" eaLnBrk="1" latinLnBrk="0" hangingPunct="1">
                        <a:defRPr sz="1800" b="1" kern="1200">
                          <a:solidFill>
                            <a:schemeClr val="lt1"/>
                          </a:solidFill>
                          <a:latin typeface="Trebuchet MS"/>
                          <a:ea typeface=""/>
                          <a:cs typeface=""/>
                        </a:defRPr>
                      </a:lvl5pPr>
                      <a:lvl6pPr marL="2286000" algn="l" defTabSz="914400" rtl="0" eaLnBrk="1" latinLnBrk="0" hangingPunct="1">
                        <a:defRPr sz="1800" b="1" kern="1200">
                          <a:solidFill>
                            <a:schemeClr val="lt1"/>
                          </a:solidFill>
                          <a:latin typeface="Trebuchet MS"/>
                          <a:ea typeface=""/>
                          <a:cs typeface=""/>
                        </a:defRPr>
                      </a:lvl6pPr>
                      <a:lvl7pPr marL="2743200" algn="l" defTabSz="914400" rtl="0" eaLnBrk="1" latinLnBrk="0" hangingPunct="1">
                        <a:defRPr sz="1800" b="1" kern="1200">
                          <a:solidFill>
                            <a:schemeClr val="lt1"/>
                          </a:solidFill>
                          <a:latin typeface="Trebuchet MS"/>
                          <a:ea typeface=""/>
                          <a:cs typeface=""/>
                        </a:defRPr>
                      </a:lvl7pPr>
                      <a:lvl8pPr marL="3200400" algn="l" defTabSz="914400" rtl="0" eaLnBrk="1" latinLnBrk="0" hangingPunct="1">
                        <a:defRPr sz="1800" b="1" kern="1200">
                          <a:solidFill>
                            <a:schemeClr val="lt1"/>
                          </a:solidFill>
                          <a:latin typeface="Trebuchet MS"/>
                          <a:ea typeface=""/>
                          <a:cs typeface=""/>
                        </a:defRPr>
                      </a:lvl8pPr>
                      <a:lvl9pPr marL="3657600" algn="l" defTabSz="914400" rtl="0" eaLnBrk="1" latinLnBrk="0" hangingPunct="1">
                        <a:defRPr sz="1800" b="1" kern="1200">
                          <a:solidFill>
                            <a:schemeClr val="lt1"/>
                          </a:solidFill>
                          <a:latin typeface="Trebuchet MS"/>
                          <a:ea typeface=""/>
                          <a:cs typeface=""/>
                        </a:defRPr>
                      </a:lvl9pPr>
                    </a:lstStyle>
                    <a:p>
                      <a:pPr algn="ctr" rtl="1">
                        <a:lnSpc>
                          <a:spcPct val="107000"/>
                        </a:lnSpc>
                        <a:spcAft>
                          <a:spcPts val="0"/>
                        </a:spcAft>
                      </a:pPr>
                      <a:r>
                        <a:rPr lang="fa-IR" sz="1800" b="0" dirty="0">
                          <a:solidFill>
                            <a:srgbClr val="002060"/>
                          </a:solidFill>
                          <a:effectLst/>
                          <a:cs typeface="B Nazanin" pitchFamily="2" charset="-78"/>
                        </a:rPr>
                        <a:t>ردیف</a:t>
                      </a:r>
                      <a:endParaRPr lang="en-US" sz="1800" b="0" dirty="0">
                        <a:solidFill>
                          <a:srgbClr val="002060"/>
                        </a:solidFill>
                        <a:effectLst/>
                        <a:latin typeface="Calibri"/>
                        <a:ea typeface="Calibri"/>
                        <a:cs typeface="B Nazanin" pitchFamily="2" charset="-78"/>
                      </a:endParaRPr>
                    </a:p>
                  </a:txBody>
                  <a:tcPr marL="68580" marR="68580" marT="0" marB="0"/>
                </a:tc>
                <a:tc>
                  <a:txBody>
                    <a:bodyPr/>
                    <a:lstStyle>
                      <a:lvl1pPr marL="0" algn="l" defTabSz="914400" rtl="0" eaLnBrk="1" latinLnBrk="0" hangingPunct="1">
                        <a:defRPr sz="1800" b="1" kern="1200">
                          <a:solidFill>
                            <a:schemeClr val="lt1"/>
                          </a:solidFill>
                          <a:latin typeface="Trebuchet MS"/>
                          <a:ea typeface=""/>
                          <a:cs typeface=""/>
                        </a:defRPr>
                      </a:lvl1pPr>
                      <a:lvl2pPr marL="457200" algn="l" defTabSz="914400" rtl="0" eaLnBrk="1" latinLnBrk="0" hangingPunct="1">
                        <a:defRPr sz="1800" b="1" kern="1200">
                          <a:solidFill>
                            <a:schemeClr val="lt1"/>
                          </a:solidFill>
                          <a:latin typeface="Trebuchet MS"/>
                          <a:ea typeface=""/>
                          <a:cs typeface=""/>
                        </a:defRPr>
                      </a:lvl2pPr>
                      <a:lvl3pPr marL="914400" algn="l" defTabSz="914400" rtl="0" eaLnBrk="1" latinLnBrk="0" hangingPunct="1">
                        <a:defRPr sz="1800" b="1" kern="1200">
                          <a:solidFill>
                            <a:schemeClr val="lt1"/>
                          </a:solidFill>
                          <a:latin typeface="Trebuchet MS"/>
                          <a:ea typeface=""/>
                          <a:cs typeface=""/>
                        </a:defRPr>
                      </a:lvl3pPr>
                      <a:lvl4pPr marL="1371600" algn="l" defTabSz="914400" rtl="0" eaLnBrk="1" latinLnBrk="0" hangingPunct="1">
                        <a:defRPr sz="1800" b="1" kern="1200">
                          <a:solidFill>
                            <a:schemeClr val="lt1"/>
                          </a:solidFill>
                          <a:latin typeface="Trebuchet MS"/>
                          <a:ea typeface=""/>
                          <a:cs typeface=""/>
                        </a:defRPr>
                      </a:lvl4pPr>
                      <a:lvl5pPr marL="1828800" algn="l" defTabSz="914400" rtl="0" eaLnBrk="1" latinLnBrk="0" hangingPunct="1">
                        <a:defRPr sz="1800" b="1" kern="1200">
                          <a:solidFill>
                            <a:schemeClr val="lt1"/>
                          </a:solidFill>
                          <a:latin typeface="Trebuchet MS"/>
                          <a:ea typeface=""/>
                          <a:cs typeface=""/>
                        </a:defRPr>
                      </a:lvl5pPr>
                      <a:lvl6pPr marL="2286000" algn="l" defTabSz="914400" rtl="0" eaLnBrk="1" latinLnBrk="0" hangingPunct="1">
                        <a:defRPr sz="1800" b="1" kern="1200">
                          <a:solidFill>
                            <a:schemeClr val="lt1"/>
                          </a:solidFill>
                          <a:latin typeface="Trebuchet MS"/>
                          <a:ea typeface=""/>
                          <a:cs typeface=""/>
                        </a:defRPr>
                      </a:lvl6pPr>
                      <a:lvl7pPr marL="2743200" algn="l" defTabSz="914400" rtl="0" eaLnBrk="1" latinLnBrk="0" hangingPunct="1">
                        <a:defRPr sz="1800" b="1" kern="1200">
                          <a:solidFill>
                            <a:schemeClr val="lt1"/>
                          </a:solidFill>
                          <a:latin typeface="Trebuchet MS"/>
                          <a:ea typeface=""/>
                          <a:cs typeface=""/>
                        </a:defRPr>
                      </a:lvl7pPr>
                      <a:lvl8pPr marL="3200400" algn="l" defTabSz="914400" rtl="0" eaLnBrk="1" latinLnBrk="0" hangingPunct="1">
                        <a:defRPr sz="1800" b="1" kern="1200">
                          <a:solidFill>
                            <a:schemeClr val="lt1"/>
                          </a:solidFill>
                          <a:latin typeface="Trebuchet MS"/>
                          <a:ea typeface=""/>
                          <a:cs typeface=""/>
                        </a:defRPr>
                      </a:lvl8pPr>
                      <a:lvl9pPr marL="3657600" algn="l" defTabSz="914400" rtl="0" eaLnBrk="1" latinLnBrk="0" hangingPunct="1">
                        <a:defRPr sz="1800" b="1" kern="1200">
                          <a:solidFill>
                            <a:schemeClr val="lt1"/>
                          </a:solidFill>
                          <a:latin typeface="Trebuchet MS"/>
                          <a:ea typeface=""/>
                          <a:cs typeface=""/>
                        </a:defRPr>
                      </a:lvl9pPr>
                    </a:lstStyle>
                    <a:p>
                      <a:pPr algn="ctr" rtl="1">
                        <a:lnSpc>
                          <a:spcPct val="107000"/>
                        </a:lnSpc>
                        <a:spcAft>
                          <a:spcPts val="0"/>
                        </a:spcAft>
                      </a:pPr>
                      <a:r>
                        <a:rPr lang="fa-IR" sz="1800" b="0" dirty="0" smtClean="0">
                          <a:solidFill>
                            <a:srgbClr val="002060"/>
                          </a:solidFill>
                          <a:effectLst/>
                          <a:cs typeface="B Nazanin" pitchFamily="2" charset="-78"/>
                        </a:rPr>
                        <a:t>نشریه</a:t>
                      </a:r>
                      <a:endParaRPr lang="en-US" sz="1800" b="0" dirty="0">
                        <a:solidFill>
                          <a:srgbClr val="002060"/>
                        </a:solidFill>
                        <a:effectLst/>
                        <a:latin typeface="Calibri"/>
                        <a:ea typeface="Calibri"/>
                        <a:cs typeface="B Nazanin" pitchFamily="2" charset="-78"/>
                      </a:endParaRPr>
                    </a:p>
                  </a:txBody>
                  <a:tcPr marL="68580" marR="68580" marT="0" marB="0"/>
                </a:tc>
                <a:tc>
                  <a:txBody>
                    <a:bodyPr/>
                    <a:lstStyle>
                      <a:lvl1pPr marL="0" algn="l" defTabSz="914400" rtl="0" eaLnBrk="1" latinLnBrk="0" hangingPunct="1">
                        <a:defRPr sz="1800" b="1" kern="1200">
                          <a:solidFill>
                            <a:schemeClr val="lt1"/>
                          </a:solidFill>
                          <a:latin typeface="Trebuchet MS"/>
                          <a:ea typeface=""/>
                          <a:cs typeface=""/>
                        </a:defRPr>
                      </a:lvl1pPr>
                      <a:lvl2pPr marL="457200" algn="l" defTabSz="914400" rtl="0" eaLnBrk="1" latinLnBrk="0" hangingPunct="1">
                        <a:defRPr sz="1800" b="1" kern="1200">
                          <a:solidFill>
                            <a:schemeClr val="lt1"/>
                          </a:solidFill>
                          <a:latin typeface="Trebuchet MS"/>
                          <a:ea typeface=""/>
                          <a:cs typeface=""/>
                        </a:defRPr>
                      </a:lvl2pPr>
                      <a:lvl3pPr marL="914400" algn="l" defTabSz="914400" rtl="0" eaLnBrk="1" latinLnBrk="0" hangingPunct="1">
                        <a:defRPr sz="1800" b="1" kern="1200">
                          <a:solidFill>
                            <a:schemeClr val="lt1"/>
                          </a:solidFill>
                          <a:latin typeface="Trebuchet MS"/>
                          <a:ea typeface=""/>
                          <a:cs typeface=""/>
                        </a:defRPr>
                      </a:lvl3pPr>
                      <a:lvl4pPr marL="1371600" algn="l" defTabSz="914400" rtl="0" eaLnBrk="1" latinLnBrk="0" hangingPunct="1">
                        <a:defRPr sz="1800" b="1" kern="1200">
                          <a:solidFill>
                            <a:schemeClr val="lt1"/>
                          </a:solidFill>
                          <a:latin typeface="Trebuchet MS"/>
                          <a:ea typeface=""/>
                          <a:cs typeface=""/>
                        </a:defRPr>
                      </a:lvl4pPr>
                      <a:lvl5pPr marL="1828800" algn="l" defTabSz="914400" rtl="0" eaLnBrk="1" latinLnBrk="0" hangingPunct="1">
                        <a:defRPr sz="1800" b="1" kern="1200">
                          <a:solidFill>
                            <a:schemeClr val="lt1"/>
                          </a:solidFill>
                          <a:latin typeface="Trebuchet MS"/>
                          <a:ea typeface=""/>
                          <a:cs typeface=""/>
                        </a:defRPr>
                      </a:lvl5pPr>
                      <a:lvl6pPr marL="2286000" algn="l" defTabSz="914400" rtl="0" eaLnBrk="1" latinLnBrk="0" hangingPunct="1">
                        <a:defRPr sz="1800" b="1" kern="1200">
                          <a:solidFill>
                            <a:schemeClr val="lt1"/>
                          </a:solidFill>
                          <a:latin typeface="Trebuchet MS"/>
                          <a:ea typeface=""/>
                          <a:cs typeface=""/>
                        </a:defRPr>
                      </a:lvl6pPr>
                      <a:lvl7pPr marL="2743200" algn="l" defTabSz="914400" rtl="0" eaLnBrk="1" latinLnBrk="0" hangingPunct="1">
                        <a:defRPr sz="1800" b="1" kern="1200">
                          <a:solidFill>
                            <a:schemeClr val="lt1"/>
                          </a:solidFill>
                          <a:latin typeface="Trebuchet MS"/>
                          <a:ea typeface=""/>
                          <a:cs typeface=""/>
                        </a:defRPr>
                      </a:lvl7pPr>
                      <a:lvl8pPr marL="3200400" algn="l" defTabSz="914400" rtl="0" eaLnBrk="1" latinLnBrk="0" hangingPunct="1">
                        <a:defRPr sz="1800" b="1" kern="1200">
                          <a:solidFill>
                            <a:schemeClr val="lt1"/>
                          </a:solidFill>
                          <a:latin typeface="Trebuchet MS"/>
                          <a:ea typeface=""/>
                          <a:cs typeface=""/>
                        </a:defRPr>
                      </a:lvl8pPr>
                      <a:lvl9pPr marL="3657600" algn="l" defTabSz="914400" rtl="0" eaLnBrk="1" latinLnBrk="0" hangingPunct="1">
                        <a:defRPr sz="1800" b="1" kern="1200">
                          <a:solidFill>
                            <a:schemeClr val="lt1"/>
                          </a:solidFill>
                          <a:latin typeface="Trebuchet MS"/>
                          <a:ea typeface=""/>
                          <a:cs typeface=""/>
                        </a:defRPr>
                      </a:lvl9pPr>
                    </a:lstStyle>
                    <a:p>
                      <a:pPr algn="ctr" rtl="1">
                        <a:lnSpc>
                          <a:spcPct val="107000"/>
                        </a:lnSpc>
                        <a:spcAft>
                          <a:spcPts val="0"/>
                        </a:spcAft>
                      </a:pPr>
                      <a:r>
                        <a:rPr lang="fa-IR" sz="1800" b="0" dirty="0">
                          <a:solidFill>
                            <a:srgbClr val="002060"/>
                          </a:solidFill>
                          <a:effectLst/>
                          <a:cs typeface="B Nazanin" pitchFamily="2" charset="-78"/>
                        </a:rPr>
                        <a:t>تاریخ تأسیس</a:t>
                      </a:r>
                      <a:endParaRPr lang="en-US" sz="1800" b="0" dirty="0">
                        <a:solidFill>
                          <a:srgbClr val="002060"/>
                        </a:solidFill>
                        <a:effectLst/>
                        <a:latin typeface="Calibri"/>
                        <a:ea typeface="Calibri"/>
                        <a:cs typeface="B Nazanin" pitchFamily="2" charset="-78"/>
                      </a:endParaRPr>
                    </a:p>
                  </a:txBody>
                  <a:tcPr marL="68580" marR="68580" marT="0" marB="0"/>
                </a:tc>
                <a:tc>
                  <a:txBody>
                    <a:bodyPr/>
                    <a:lstStyle>
                      <a:lvl1pPr marL="0" algn="l" defTabSz="914400" rtl="0" eaLnBrk="1" latinLnBrk="0" hangingPunct="1">
                        <a:defRPr sz="1800" b="1" kern="1200">
                          <a:solidFill>
                            <a:schemeClr val="lt1"/>
                          </a:solidFill>
                          <a:latin typeface="Trebuchet MS"/>
                          <a:ea typeface=""/>
                          <a:cs typeface=""/>
                        </a:defRPr>
                      </a:lvl1pPr>
                      <a:lvl2pPr marL="457200" algn="l" defTabSz="914400" rtl="0" eaLnBrk="1" latinLnBrk="0" hangingPunct="1">
                        <a:defRPr sz="1800" b="1" kern="1200">
                          <a:solidFill>
                            <a:schemeClr val="lt1"/>
                          </a:solidFill>
                          <a:latin typeface="Trebuchet MS"/>
                          <a:ea typeface=""/>
                          <a:cs typeface=""/>
                        </a:defRPr>
                      </a:lvl2pPr>
                      <a:lvl3pPr marL="914400" algn="l" defTabSz="914400" rtl="0" eaLnBrk="1" latinLnBrk="0" hangingPunct="1">
                        <a:defRPr sz="1800" b="1" kern="1200">
                          <a:solidFill>
                            <a:schemeClr val="lt1"/>
                          </a:solidFill>
                          <a:latin typeface="Trebuchet MS"/>
                          <a:ea typeface=""/>
                          <a:cs typeface=""/>
                        </a:defRPr>
                      </a:lvl3pPr>
                      <a:lvl4pPr marL="1371600" algn="l" defTabSz="914400" rtl="0" eaLnBrk="1" latinLnBrk="0" hangingPunct="1">
                        <a:defRPr sz="1800" b="1" kern="1200">
                          <a:solidFill>
                            <a:schemeClr val="lt1"/>
                          </a:solidFill>
                          <a:latin typeface="Trebuchet MS"/>
                          <a:ea typeface=""/>
                          <a:cs typeface=""/>
                        </a:defRPr>
                      </a:lvl4pPr>
                      <a:lvl5pPr marL="1828800" algn="l" defTabSz="914400" rtl="0" eaLnBrk="1" latinLnBrk="0" hangingPunct="1">
                        <a:defRPr sz="1800" b="1" kern="1200">
                          <a:solidFill>
                            <a:schemeClr val="lt1"/>
                          </a:solidFill>
                          <a:latin typeface="Trebuchet MS"/>
                          <a:ea typeface=""/>
                          <a:cs typeface=""/>
                        </a:defRPr>
                      </a:lvl5pPr>
                      <a:lvl6pPr marL="2286000" algn="l" defTabSz="914400" rtl="0" eaLnBrk="1" latinLnBrk="0" hangingPunct="1">
                        <a:defRPr sz="1800" b="1" kern="1200">
                          <a:solidFill>
                            <a:schemeClr val="lt1"/>
                          </a:solidFill>
                          <a:latin typeface="Trebuchet MS"/>
                          <a:ea typeface=""/>
                          <a:cs typeface=""/>
                        </a:defRPr>
                      </a:lvl6pPr>
                      <a:lvl7pPr marL="2743200" algn="l" defTabSz="914400" rtl="0" eaLnBrk="1" latinLnBrk="0" hangingPunct="1">
                        <a:defRPr sz="1800" b="1" kern="1200">
                          <a:solidFill>
                            <a:schemeClr val="lt1"/>
                          </a:solidFill>
                          <a:latin typeface="Trebuchet MS"/>
                          <a:ea typeface=""/>
                          <a:cs typeface=""/>
                        </a:defRPr>
                      </a:lvl7pPr>
                      <a:lvl8pPr marL="3200400" algn="l" defTabSz="914400" rtl="0" eaLnBrk="1" latinLnBrk="0" hangingPunct="1">
                        <a:defRPr sz="1800" b="1" kern="1200">
                          <a:solidFill>
                            <a:schemeClr val="lt1"/>
                          </a:solidFill>
                          <a:latin typeface="Trebuchet MS"/>
                          <a:ea typeface=""/>
                          <a:cs typeface=""/>
                        </a:defRPr>
                      </a:lvl8pPr>
                      <a:lvl9pPr marL="3657600" algn="l" defTabSz="914400" rtl="0" eaLnBrk="1" latinLnBrk="0" hangingPunct="1">
                        <a:defRPr sz="1800" b="1" kern="1200">
                          <a:solidFill>
                            <a:schemeClr val="lt1"/>
                          </a:solidFill>
                          <a:latin typeface="Trebuchet MS"/>
                          <a:ea typeface=""/>
                          <a:cs typeface=""/>
                        </a:defRPr>
                      </a:lvl9pPr>
                    </a:lstStyle>
                    <a:p>
                      <a:pPr algn="ctr" rtl="1">
                        <a:lnSpc>
                          <a:spcPct val="107000"/>
                        </a:lnSpc>
                        <a:spcAft>
                          <a:spcPts val="0"/>
                        </a:spcAft>
                      </a:pPr>
                      <a:r>
                        <a:rPr lang="fa-IR" sz="1800" b="0" dirty="0" smtClean="0">
                          <a:solidFill>
                            <a:srgbClr val="002060"/>
                          </a:solidFill>
                          <a:effectLst/>
                          <a:cs typeface="B Nazanin" pitchFamily="2" charset="-78"/>
                        </a:rPr>
                        <a:t>اخذ مجوز علمی پژوهشی</a:t>
                      </a:r>
                      <a:endParaRPr lang="en-US" sz="1800" b="0" dirty="0">
                        <a:solidFill>
                          <a:srgbClr val="002060"/>
                        </a:solidFill>
                        <a:effectLst/>
                        <a:latin typeface="Calibri"/>
                        <a:ea typeface="Calibri"/>
                        <a:cs typeface="B Nazanin" pitchFamily="2" charset="-78"/>
                      </a:endParaRPr>
                    </a:p>
                  </a:txBody>
                  <a:tcPr marL="68580" marR="68580" marT="0" marB="0"/>
                </a:tc>
                <a:tc>
                  <a:txBody>
                    <a:bodyPr/>
                    <a:lstStyle/>
                    <a:p>
                      <a:pPr algn="ctr" rtl="1">
                        <a:lnSpc>
                          <a:spcPct val="107000"/>
                        </a:lnSpc>
                        <a:spcAft>
                          <a:spcPts val="0"/>
                        </a:spcAft>
                      </a:pPr>
                      <a:r>
                        <a:rPr lang="fa-IR" sz="1800" b="0" dirty="0" smtClean="0">
                          <a:solidFill>
                            <a:srgbClr val="002060"/>
                          </a:solidFill>
                          <a:effectLst/>
                          <a:cs typeface="B Nazanin" pitchFamily="2" charset="-78"/>
                        </a:rPr>
                        <a:t>تعداد</a:t>
                      </a:r>
                      <a:r>
                        <a:rPr lang="fa-IR" sz="1800" b="0" baseline="0" dirty="0" smtClean="0">
                          <a:solidFill>
                            <a:srgbClr val="002060"/>
                          </a:solidFill>
                          <a:effectLst/>
                          <a:cs typeface="B Nazanin" pitchFamily="2" charset="-78"/>
                        </a:rPr>
                        <a:t> دوره</a:t>
                      </a:r>
                      <a:endParaRPr lang="en-US" sz="1800" b="0" dirty="0">
                        <a:solidFill>
                          <a:srgbClr val="002060"/>
                        </a:solidFill>
                        <a:effectLst/>
                        <a:latin typeface="Calibri"/>
                        <a:ea typeface="Calibri"/>
                        <a:cs typeface="B Nazanin" pitchFamily="2" charset="-78"/>
                      </a:endParaRPr>
                    </a:p>
                  </a:txBody>
                  <a:tcPr marL="68580" marR="68580" marT="0" marB="0"/>
                </a:tc>
                <a:tc>
                  <a:txBody>
                    <a:bodyPr/>
                    <a:lstStyle/>
                    <a:p>
                      <a:pPr algn="ctr" rtl="1">
                        <a:lnSpc>
                          <a:spcPct val="107000"/>
                        </a:lnSpc>
                        <a:spcAft>
                          <a:spcPts val="0"/>
                        </a:spcAft>
                      </a:pPr>
                      <a:r>
                        <a:rPr lang="fa-IR" sz="1800" b="0" dirty="0" smtClean="0">
                          <a:solidFill>
                            <a:srgbClr val="002060"/>
                          </a:solidFill>
                          <a:effectLst/>
                          <a:cs typeface="B Nazanin" pitchFamily="2" charset="-78"/>
                        </a:rPr>
                        <a:t>تعداد مقاله</a:t>
                      </a:r>
                      <a:endParaRPr lang="en-US" sz="1800" b="0" dirty="0">
                        <a:solidFill>
                          <a:srgbClr val="002060"/>
                        </a:solidFill>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0"/>
                  </a:ext>
                </a:extLst>
              </a:tr>
              <a:tr h="312670">
                <a:tc>
                  <a:txBody>
                    <a:bodyPr/>
                    <a:lstStyle>
                      <a:lvl1pPr marL="0" algn="l" defTabSz="914400" rtl="0" eaLnBrk="1" latinLnBrk="0" hangingPunct="1">
                        <a:defRPr sz="1800" b="1" kern="1200">
                          <a:solidFill>
                            <a:schemeClr val="lt1"/>
                          </a:solidFill>
                          <a:latin typeface="Trebuchet MS"/>
                          <a:ea typeface=""/>
                          <a:cs typeface=""/>
                        </a:defRPr>
                      </a:lvl1pPr>
                      <a:lvl2pPr marL="457200" algn="l" defTabSz="914400" rtl="0" eaLnBrk="1" latinLnBrk="0" hangingPunct="1">
                        <a:defRPr sz="1800" b="1" kern="1200">
                          <a:solidFill>
                            <a:schemeClr val="lt1"/>
                          </a:solidFill>
                          <a:latin typeface="Trebuchet MS"/>
                          <a:ea typeface=""/>
                          <a:cs typeface=""/>
                        </a:defRPr>
                      </a:lvl2pPr>
                      <a:lvl3pPr marL="914400" algn="l" defTabSz="914400" rtl="0" eaLnBrk="1" latinLnBrk="0" hangingPunct="1">
                        <a:defRPr sz="1800" b="1" kern="1200">
                          <a:solidFill>
                            <a:schemeClr val="lt1"/>
                          </a:solidFill>
                          <a:latin typeface="Trebuchet MS"/>
                          <a:ea typeface=""/>
                          <a:cs typeface=""/>
                        </a:defRPr>
                      </a:lvl3pPr>
                      <a:lvl4pPr marL="1371600" algn="l" defTabSz="914400" rtl="0" eaLnBrk="1" latinLnBrk="0" hangingPunct="1">
                        <a:defRPr sz="1800" b="1" kern="1200">
                          <a:solidFill>
                            <a:schemeClr val="lt1"/>
                          </a:solidFill>
                          <a:latin typeface="Trebuchet MS"/>
                          <a:ea typeface=""/>
                          <a:cs typeface=""/>
                        </a:defRPr>
                      </a:lvl4pPr>
                      <a:lvl5pPr marL="1828800" algn="l" defTabSz="914400" rtl="0" eaLnBrk="1" latinLnBrk="0" hangingPunct="1">
                        <a:defRPr sz="1800" b="1" kern="1200">
                          <a:solidFill>
                            <a:schemeClr val="lt1"/>
                          </a:solidFill>
                          <a:latin typeface="Trebuchet MS"/>
                          <a:ea typeface=""/>
                          <a:cs typeface=""/>
                        </a:defRPr>
                      </a:lvl5pPr>
                      <a:lvl6pPr marL="2286000" algn="l" defTabSz="914400" rtl="0" eaLnBrk="1" latinLnBrk="0" hangingPunct="1">
                        <a:defRPr sz="1800" b="1" kern="1200">
                          <a:solidFill>
                            <a:schemeClr val="lt1"/>
                          </a:solidFill>
                          <a:latin typeface="Trebuchet MS"/>
                          <a:ea typeface=""/>
                          <a:cs typeface=""/>
                        </a:defRPr>
                      </a:lvl6pPr>
                      <a:lvl7pPr marL="2743200" algn="l" defTabSz="914400" rtl="0" eaLnBrk="1" latinLnBrk="0" hangingPunct="1">
                        <a:defRPr sz="1800" b="1" kern="1200">
                          <a:solidFill>
                            <a:schemeClr val="lt1"/>
                          </a:solidFill>
                          <a:latin typeface="Trebuchet MS"/>
                          <a:ea typeface=""/>
                          <a:cs typeface=""/>
                        </a:defRPr>
                      </a:lvl7pPr>
                      <a:lvl8pPr marL="3200400" algn="l" defTabSz="914400" rtl="0" eaLnBrk="1" latinLnBrk="0" hangingPunct="1">
                        <a:defRPr sz="1800" b="1" kern="1200">
                          <a:solidFill>
                            <a:schemeClr val="lt1"/>
                          </a:solidFill>
                          <a:latin typeface="Trebuchet MS"/>
                          <a:ea typeface=""/>
                          <a:cs typeface=""/>
                        </a:defRPr>
                      </a:lvl8pPr>
                      <a:lvl9pPr marL="3657600" algn="l" defTabSz="914400" rtl="0" eaLnBrk="1" latinLnBrk="0" hangingPunct="1">
                        <a:defRPr sz="1800" b="1" kern="1200">
                          <a:solidFill>
                            <a:schemeClr val="lt1"/>
                          </a:solidFill>
                          <a:latin typeface="Trebuchet MS"/>
                          <a:ea typeface=""/>
                          <a:cs typeface=""/>
                        </a:defRPr>
                      </a:lvl9pPr>
                    </a:lstStyle>
                    <a:p>
                      <a:pPr algn="ctr" rtl="1">
                        <a:lnSpc>
                          <a:spcPct val="107000"/>
                        </a:lnSpc>
                        <a:spcAft>
                          <a:spcPts val="0"/>
                        </a:spcAft>
                      </a:pPr>
                      <a:r>
                        <a:rPr lang="fa-IR" sz="2400" dirty="0">
                          <a:solidFill>
                            <a:srgbClr val="002060"/>
                          </a:solidFill>
                          <a:effectLst/>
                          <a:cs typeface="B Nazanin" pitchFamily="2" charset="-78"/>
                        </a:rPr>
                        <a:t>1</a:t>
                      </a:r>
                      <a:endParaRPr lang="en-US" sz="2400" b="1" dirty="0">
                        <a:solidFill>
                          <a:srgbClr val="002060"/>
                        </a:solidFill>
                        <a:effectLst/>
                        <a:latin typeface="Calibri"/>
                        <a:ea typeface="Calibri"/>
                        <a:cs typeface="B Nazanin" pitchFamily="2" charset="-78"/>
                      </a:endParaRPr>
                    </a:p>
                  </a:txBody>
                  <a:tcPr marL="68580" marR="68580" marT="0" marB="0"/>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ctr" rtl="1">
                        <a:lnSpc>
                          <a:spcPct val="107000"/>
                        </a:lnSpc>
                        <a:spcAft>
                          <a:spcPts val="0"/>
                        </a:spcAft>
                      </a:pPr>
                      <a:r>
                        <a:rPr lang="fa-IR" sz="2400" dirty="0">
                          <a:solidFill>
                            <a:srgbClr val="002060"/>
                          </a:solidFill>
                          <a:effectLst/>
                          <a:cs typeface="B Nazanin" pitchFamily="2" charset="-78"/>
                        </a:rPr>
                        <a:t>انتریک پاتوژن</a:t>
                      </a:r>
                      <a:endParaRPr lang="en-US" sz="2400" b="0" dirty="0">
                        <a:solidFill>
                          <a:srgbClr val="002060"/>
                        </a:solidFill>
                        <a:effectLst/>
                        <a:latin typeface="Calibri"/>
                        <a:ea typeface="Calibri"/>
                        <a:cs typeface="B Nazanin" pitchFamily="2" charset="-78"/>
                      </a:endParaRPr>
                    </a:p>
                  </a:txBody>
                  <a:tcPr marL="68580" marR="68580" marT="0" marB="0"/>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ctr" rtl="1">
                        <a:lnSpc>
                          <a:spcPct val="107000"/>
                        </a:lnSpc>
                        <a:spcAft>
                          <a:spcPts val="0"/>
                        </a:spcAft>
                      </a:pPr>
                      <a:r>
                        <a:rPr lang="fa-IR" sz="2400" dirty="0" smtClean="0">
                          <a:solidFill>
                            <a:srgbClr val="002060"/>
                          </a:solidFill>
                          <a:effectLst/>
                          <a:cs typeface="B Nazanin" pitchFamily="2" charset="-78"/>
                        </a:rPr>
                        <a:t>1391</a:t>
                      </a:r>
                      <a:endParaRPr lang="en-US" sz="2400" b="0" dirty="0">
                        <a:solidFill>
                          <a:srgbClr val="002060"/>
                        </a:solidFill>
                        <a:effectLst/>
                        <a:latin typeface="Calibri"/>
                        <a:ea typeface="Calibri"/>
                        <a:cs typeface="B Nazanin" pitchFamily="2" charset="-78"/>
                      </a:endParaRPr>
                    </a:p>
                  </a:txBody>
                  <a:tcPr marL="68580" marR="68580" marT="0" marB="0"/>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ctr" rtl="1">
                        <a:lnSpc>
                          <a:spcPct val="107000"/>
                        </a:lnSpc>
                        <a:spcAft>
                          <a:spcPts val="0"/>
                        </a:spcAft>
                      </a:pPr>
                      <a:r>
                        <a:rPr lang="fa-IR" sz="2400" dirty="0">
                          <a:solidFill>
                            <a:srgbClr val="002060"/>
                          </a:solidFill>
                          <a:effectLst/>
                          <a:cs typeface="B Nazanin" pitchFamily="2" charset="-78"/>
                        </a:rPr>
                        <a:t>1392</a:t>
                      </a:r>
                      <a:endParaRPr lang="en-US" sz="2400" b="0" dirty="0">
                        <a:solidFill>
                          <a:srgbClr val="002060"/>
                        </a:solidFill>
                        <a:effectLst/>
                        <a:latin typeface="Calibri"/>
                        <a:ea typeface="Calibri"/>
                        <a:cs typeface="B Nazanin" pitchFamily="2" charset="-78"/>
                      </a:endParaRPr>
                    </a:p>
                  </a:txBody>
                  <a:tcPr marL="68580" marR="68580" marT="0" marB="0"/>
                </a:tc>
                <a:tc>
                  <a:txBody>
                    <a:bodyPr/>
                    <a:lstStyle/>
                    <a:p>
                      <a:pPr algn="ctr" rtl="1">
                        <a:lnSpc>
                          <a:spcPct val="107000"/>
                        </a:lnSpc>
                        <a:spcAft>
                          <a:spcPts val="0"/>
                        </a:spcAft>
                      </a:pPr>
                      <a:r>
                        <a:rPr lang="fa-IR" sz="2400" b="0" dirty="0" smtClean="0">
                          <a:solidFill>
                            <a:srgbClr val="002060"/>
                          </a:solidFill>
                          <a:effectLst/>
                          <a:latin typeface="Calibri"/>
                          <a:ea typeface="Calibri"/>
                          <a:cs typeface="B Nazanin" pitchFamily="2" charset="-78"/>
                        </a:rPr>
                        <a:t>10</a:t>
                      </a:r>
                      <a:endParaRPr lang="en-US" sz="2400" b="0" dirty="0">
                        <a:solidFill>
                          <a:srgbClr val="002060"/>
                        </a:solidFill>
                        <a:effectLst/>
                        <a:latin typeface="Calibri"/>
                        <a:ea typeface="Calibri"/>
                        <a:cs typeface="B Nazanin" pitchFamily="2" charset="-78"/>
                      </a:endParaRPr>
                    </a:p>
                  </a:txBody>
                  <a:tcPr marL="68580" marR="68580" marT="0" marB="0"/>
                </a:tc>
                <a:tc>
                  <a:txBody>
                    <a:bodyPr/>
                    <a:lstStyle/>
                    <a:p>
                      <a:pPr algn="ctr" rtl="1">
                        <a:lnSpc>
                          <a:spcPct val="107000"/>
                        </a:lnSpc>
                        <a:spcAft>
                          <a:spcPts val="0"/>
                        </a:spcAft>
                      </a:pPr>
                      <a:r>
                        <a:rPr lang="fa-IR" sz="2400" dirty="0" smtClean="0">
                          <a:solidFill>
                            <a:srgbClr val="002060"/>
                          </a:solidFill>
                          <a:effectLst/>
                          <a:cs typeface="B Nazanin" pitchFamily="2" charset="-78"/>
                        </a:rPr>
                        <a:t>308</a:t>
                      </a:r>
                      <a:endParaRPr lang="en-US" sz="2400" b="0" dirty="0">
                        <a:solidFill>
                          <a:srgbClr val="002060"/>
                        </a:solidFill>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1"/>
                  </a:ext>
                </a:extLst>
              </a:tr>
              <a:tr h="597888">
                <a:tc>
                  <a:txBody>
                    <a:bodyPr/>
                    <a:lstStyle>
                      <a:lvl1pPr marL="0" algn="l" defTabSz="914400" rtl="0" eaLnBrk="1" latinLnBrk="0" hangingPunct="1">
                        <a:defRPr sz="1800" b="1" kern="1200">
                          <a:solidFill>
                            <a:schemeClr val="lt1"/>
                          </a:solidFill>
                          <a:latin typeface="Trebuchet MS"/>
                          <a:ea typeface=""/>
                          <a:cs typeface=""/>
                        </a:defRPr>
                      </a:lvl1pPr>
                      <a:lvl2pPr marL="457200" algn="l" defTabSz="914400" rtl="0" eaLnBrk="1" latinLnBrk="0" hangingPunct="1">
                        <a:defRPr sz="1800" b="1" kern="1200">
                          <a:solidFill>
                            <a:schemeClr val="lt1"/>
                          </a:solidFill>
                          <a:latin typeface="Trebuchet MS"/>
                          <a:ea typeface=""/>
                          <a:cs typeface=""/>
                        </a:defRPr>
                      </a:lvl2pPr>
                      <a:lvl3pPr marL="914400" algn="l" defTabSz="914400" rtl="0" eaLnBrk="1" latinLnBrk="0" hangingPunct="1">
                        <a:defRPr sz="1800" b="1" kern="1200">
                          <a:solidFill>
                            <a:schemeClr val="lt1"/>
                          </a:solidFill>
                          <a:latin typeface="Trebuchet MS"/>
                          <a:ea typeface=""/>
                          <a:cs typeface=""/>
                        </a:defRPr>
                      </a:lvl3pPr>
                      <a:lvl4pPr marL="1371600" algn="l" defTabSz="914400" rtl="0" eaLnBrk="1" latinLnBrk="0" hangingPunct="1">
                        <a:defRPr sz="1800" b="1" kern="1200">
                          <a:solidFill>
                            <a:schemeClr val="lt1"/>
                          </a:solidFill>
                          <a:latin typeface="Trebuchet MS"/>
                          <a:ea typeface=""/>
                          <a:cs typeface=""/>
                        </a:defRPr>
                      </a:lvl4pPr>
                      <a:lvl5pPr marL="1828800" algn="l" defTabSz="914400" rtl="0" eaLnBrk="1" latinLnBrk="0" hangingPunct="1">
                        <a:defRPr sz="1800" b="1" kern="1200">
                          <a:solidFill>
                            <a:schemeClr val="lt1"/>
                          </a:solidFill>
                          <a:latin typeface="Trebuchet MS"/>
                          <a:ea typeface=""/>
                          <a:cs typeface=""/>
                        </a:defRPr>
                      </a:lvl5pPr>
                      <a:lvl6pPr marL="2286000" algn="l" defTabSz="914400" rtl="0" eaLnBrk="1" latinLnBrk="0" hangingPunct="1">
                        <a:defRPr sz="1800" b="1" kern="1200">
                          <a:solidFill>
                            <a:schemeClr val="lt1"/>
                          </a:solidFill>
                          <a:latin typeface="Trebuchet MS"/>
                          <a:ea typeface=""/>
                          <a:cs typeface=""/>
                        </a:defRPr>
                      </a:lvl6pPr>
                      <a:lvl7pPr marL="2743200" algn="l" defTabSz="914400" rtl="0" eaLnBrk="1" latinLnBrk="0" hangingPunct="1">
                        <a:defRPr sz="1800" b="1" kern="1200">
                          <a:solidFill>
                            <a:schemeClr val="lt1"/>
                          </a:solidFill>
                          <a:latin typeface="Trebuchet MS"/>
                          <a:ea typeface=""/>
                          <a:cs typeface=""/>
                        </a:defRPr>
                      </a:lvl7pPr>
                      <a:lvl8pPr marL="3200400" algn="l" defTabSz="914400" rtl="0" eaLnBrk="1" latinLnBrk="0" hangingPunct="1">
                        <a:defRPr sz="1800" b="1" kern="1200">
                          <a:solidFill>
                            <a:schemeClr val="lt1"/>
                          </a:solidFill>
                          <a:latin typeface="Trebuchet MS"/>
                          <a:ea typeface=""/>
                          <a:cs typeface=""/>
                        </a:defRPr>
                      </a:lvl8pPr>
                      <a:lvl9pPr marL="3657600" algn="l" defTabSz="914400" rtl="0" eaLnBrk="1" latinLnBrk="0" hangingPunct="1">
                        <a:defRPr sz="1800" b="1" kern="1200">
                          <a:solidFill>
                            <a:schemeClr val="lt1"/>
                          </a:solidFill>
                          <a:latin typeface="Trebuchet MS"/>
                          <a:ea typeface=""/>
                          <a:cs typeface=""/>
                        </a:defRPr>
                      </a:lvl9pPr>
                    </a:lstStyle>
                    <a:p>
                      <a:pPr algn="ctr" rtl="1">
                        <a:lnSpc>
                          <a:spcPct val="107000"/>
                        </a:lnSpc>
                        <a:spcAft>
                          <a:spcPts val="0"/>
                        </a:spcAft>
                      </a:pPr>
                      <a:r>
                        <a:rPr lang="fa-IR" sz="2400" dirty="0">
                          <a:solidFill>
                            <a:srgbClr val="002060"/>
                          </a:solidFill>
                          <a:effectLst/>
                          <a:cs typeface="B Nazanin" pitchFamily="2" charset="-78"/>
                        </a:rPr>
                        <a:t>2</a:t>
                      </a:r>
                      <a:endParaRPr lang="en-US" sz="2400" b="1" dirty="0">
                        <a:solidFill>
                          <a:srgbClr val="002060"/>
                        </a:solidFill>
                        <a:effectLst/>
                        <a:latin typeface="Calibri"/>
                        <a:ea typeface="Calibri"/>
                        <a:cs typeface="B Nazanin" pitchFamily="2" charset="-78"/>
                      </a:endParaRPr>
                    </a:p>
                  </a:txBody>
                  <a:tcPr marL="68580" marR="68580" marT="0" marB="0"/>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ctr" rtl="1">
                        <a:lnSpc>
                          <a:spcPct val="107000"/>
                        </a:lnSpc>
                        <a:spcAft>
                          <a:spcPts val="0"/>
                        </a:spcAft>
                      </a:pPr>
                      <a:r>
                        <a:rPr lang="fa-IR" sz="2400" dirty="0">
                          <a:solidFill>
                            <a:srgbClr val="002060"/>
                          </a:solidFill>
                          <a:effectLst/>
                          <a:cs typeface="B Nazanin" pitchFamily="2" charset="-78"/>
                        </a:rPr>
                        <a:t>مهندسی بهداشت محیط</a:t>
                      </a:r>
                      <a:endParaRPr lang="en-US" sz="2400" b="0" dirty="0">
                        <a:solidFill>
                          <a:srgbClr val="002060"/>
                        </a:solidFill>
                        <a:effectLst/>
                        <a:latin typeface="Calibri"/>
                        <a:ea typeface="Calibri"/>
                        <a:cs typeface="B Nazanin" pitchFamily="2" charset="-78"/>
                      </a:endParaRPr>
                    </a:p>
                  </a:txBody>
                  <a:tcPr marL="68580" marR="68580" marT="0" marB="0"/>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ctr" rtl="1">
                        <a:lnSpc>
                          <a:spcPct val="107000"/>
                        </a:lnSpc>
                        <a:spcAft>
                          <a:spcPts val="0"/>
                        </a:spcAft>
                      </a:pPr>
                      <a:r>
                        <a:rPr lang="fa-IR" sz="2400" dirty="0" smtClean="0">
                          <a:solidFill>
                            <a:srgbClr val="002060"/>
                          </a:solidFill>
                          <a:effectLst/>
                          <a:cs typeface="B Nazanin" pitchFamily="2" charset="-78"/>
                        </a:rPr>
                        <a:t>1391</a:t>
                      </a:r>
                      <a:endParaRPr lang="en-US" sz="2400" b="0" dirty="0">
                        <a:solidFill>
                          <a:srgbClr val="002060"/>
                        </a:solidFill>
                        <a:effectLst/>
                        <a:latin typeface="Calibri"/>
                        <a:ea typeface="Calibri"/>
                        <a:cs typeface="B Nazanin" pitchFamily="2" charset="-78"/>
                      </a:endParaRPr>
                    </a:p>
                  </a:txBody>
                  <a:tcPr marL="68580" marR="68580" marT="0" marB="0"/>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ctr" rtl="1">
                        <a:lnSpc>
                          <a:spcPct val="107000"/>
                        </a:lnSpc>
                        <a:spcAft>
                          <a:spcPts val="0"/>
                        </a:spcAft>
                      </a:pPr>
                      <a:r>
                        <a:rPr lang="fa-IR" sz="2400" dirty="0">
                          <a:solidFill>
                            <a:srgbClr val="002060"/>
                          </a:solidFill>
                          <a:effectLst/>
                          <a:cs typeface="B Nazanin" pitchFamily="2" charset="-78"/>
                        </a:rPr>
                        <a:t>1395</a:t>
                      </a:r>
                      <a:endParaRPr lang="en-US" sz="2400" b="0" dirty="0">
                        <a:solidFill>
                          <a:srgbClr val="002060"/>
                        </a:solidFill>
                        <a:effectLst/>
                        <a:latin typeface="Calibri"/>
                        <a:ea typeface="Calibri"/>
                        <a:cs typeface="B Nazanin" pitchFamily="2" charset="-78"/>
                      </a:endParaRPr>
                    </a:p>
                  </a:txBody>
                  <a:tcPr marL="68580" marR="68580" marT="0" marB="0"/>
                </a:tc>
                <a:tc>
                  <a:txBody>
                    <a:bodyPr/>
                    <a:lstStyle/>
                    <a:p>
                      <a:pPr algn="ctr" rtl="1">
                        <a:lnSpc>
                          <a:spcPct val="107000"/>
                        </a:lnSpc>
                        <a:spcAft>
                          <a:spcPts val="0"/>
                        </a:spcAft>
                      </a:pPr>
                      <a:r>
                        <a:rPr lang="fa-IR" sz="2400" dirty="0" smtClean="0">
                          <a:solidFill>
                            <a:srgbClr val="002060"/>
                          </a:solidFill>
                          <a:effectLst/>
                          <a:cs typeface="B Nazanin" pitchFamily="2" charset="-78"/>
                        </a:rPr>
                        <a:t>9</a:t>
                      </a:r>
                      <a:endParaRPr lang="en-US" sz="2400" b="0" dirty="0">
                        <a:solidFill>
                          <a:srgbClr val="002060"/>
                        </a:solidFill>
                        <a:effectLst/>
                        <a:latin typeface="Calibri"/>
                        <a:ea typeface="Calibri"/>
                        <a:cs typeface="B Nazanin" pitchFamily="2" charset="-78"/>
                      </a:endParaRPr>
                    </a:p>
                  </a:txBody>
                  <a:tcPr marL="68580" marR="68580" marT="0" marB="0"/>
                </a:tc>
                <a:tc>
                  <a:txBody>
                    <a:bodyPr/>
                    <a:lstStyle/>
                    <a:p>
                      <a:pPr algn="ctr" rtl="1">
                        <a:lnSpc>
                          <a:spcPct val="107000"/>
                        </a:lnSpc>
                        <a:spcAft>
                          <a:spcPts val="0"/>
                        </a:spcAft>
                      </a:pPr>
                      <a:r>
                        <a:rPr lang="fa-IR" sz="2400" dirty="0" smtClean="0">
                          <a:solidFill>
                            <a:srgbClr val="002060"/>
                          </a:solidFill>
                          <a:effectLst/>
                          <a:cs typeface="B Nazanin" pitchFamily="2" charset="-78"/>
                        </a:rPr>
                        <a:t>296</a:t>
                      </a:r>
                      <a:endParaRPr lang="en-US" sz="2400" b="0" dirty="0">
                        <a:solidFill>
                          <a:srgbClr val="002060"/>
                        </a:solidFill>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2"/>
                  </a:ext>
                </a:extLst>
              </a:tr>
              <a:tr h="597888">
                <a:tc>
                  <a:txBody>
                    <a:bodyPr/>
                    <a:lstStyle>
                      <a:lvl1pPr marL="0" algn="l" defTabSz="914400" rtl="0" eaLnBrk="1" latinLnBrk="0" hangingPunct="1">
                        <a:defRPr sz="1800" b="1" kern="1200">
                          <a:solidFill>
                            <a:schemeClr val="lt1"/>
                          </a:solidFill>
                          <a:latin typeface="Trebuchet MS"/>
                          <a:ea typeface=""/>
                          <a:cs typeface=""/>
                        </a:defRPr>
                      </a:lvl1pPr>
                      <a:lvl2pPr marL="457200" algn="l" defTabSz="914400" rtl="0" eaLnBrk="1" latinLnBrk="0" hangingPunct="1">
                        <a:defRPr sz="1800" b="1" kern="1200">
                          <a:solidFill>
                            <a:schemeClr val="lt1"/>
                          </a:solidFill>
                          <a:latin typeface="Trebuchet MS"/>
                          <a:ea typeface=""/>
                          <a:cs typeface=""/>
                        </a:defRPr>
                      </a:lvl2pPr>
                      <a:lvl3pPr marL="914400" algn="l" defTabSz="914400" rtl="0" eaLnBrk="1" latinLnBrk="0" hangingPunct="1">
                        <a:defRPr sz="1800" b="1" kern="1200">
                          <a:solidFill>
                            <a:schemeClr val="lt1"/>
                          </a:solidFill>
                          <a:latin typeface="Trebuchet MS"/>
                          <a:ea typeface=""/>
                          <a:cs typeface=""/>
                        </a:defRPr>
                      </a:lvl3pPr>
                      <a:lvl4pPr marL="1371600" algn="l" defTabSz="914400" rtl="0" eaLnBrk="1" latinLnBrk="0" hangingPunct="1">
                        <a:defRPr sz="1800" b="1" kern="1200">
                          <a:solidFill>
                            <a:schemeClr val="lt1"/>
                          </a:solidFill>
                          <a:latin typeface="Trebuchet MS"/>
                          <a:ea typeface=""/>
                          <a:cs typeface=""/>
                        </a:defRPr>
                      </a:lvl4pPr>
                      <a:lvl5pPr marL="1828800" algn="l" defTabSz="914400" rtl="0" eaLnBrk="1" latinLnBrk="0" hangingPunct="1">
                        <a:defRPr sz="1800" b="1" kern="1200">
                          <a:solidFill>
                            <a:schemeClr val="lt1"/>
                          </a:solidFill>
                          <a:latin typeface="Trebuchet MS"/>
                          <a:ea typeface=""/>
                          <a:cs typeface=""/>
                        </a:defRPr>
                      </a:lvl5pPr>
                      <a:lvl6pPr marL="2286000" algn="l" defTabSz="914400" rtl="0" eaLnBrk="1" latinLnBrk="0" hangingPunct="1">
                        <a:defRPr sz="1800" b="1" kern="1200">
                          <a:solidFill>
                            <a:schemeClr val="lt1"/>
                          </a:solidFill>
                          <a:latin typeface="Trebuchet MS"/>
                          <a:ea typeface=""/>
                          <a:cs typeface=""/>
                        </a:defRPr>
                      </a:lvl6pPr>
                      <a:lvl7pPr marL="2743200" algn="l" defTabSz="914400" rtl="0" eaLnBrk="1" latinLnBrk="0" hangingPunct="1">
                        <a:defRPr sz="1800" b="1" kern="1200">
                          <a:solidFill>
                            <a:schemeClr val="lt1"/>
                          </a:solidFill>
                          <a:latin typeface="Trebuchet MS"/>
                          <a:ea typeface=""/>
                          <a:cs typeface=""/>
                        </a:defRPr>
                      </a:lvl7pPr>
                      <a:lvl8pPr marL="3200400" algn="l" defTabSz="914400" rtl="0" eaLnBrk="1" latinLnBrk="0" hangingPunct="1">
                        <a:defRPr sz="1800" b="1" kern="1200">
                          <a:solidFill>
                            <a:schemeClr val="lt1"/>
                          </a:solidFill>
                          <a:latin typeface="Trebuchet MS"/>
                          <a:ea typeface=""/>
                          <a:cs typeface=""/>
                        </a:defRPr>
                      </a:lvl8pPr>
                      <a:lvl9pPr marL="3657600" algn="l" defTabSz="914400" rtl="0" eaLnBrk="1" latinLnBrk="0" hangingPunct="1">
                        <a:defRPr sz="1800" b="1" kern="1200">
                          <a:solidFill>
                            <a:schemeClr val="lt1"/>
                          </a:solidFill>
                          <a:latin typeface="Trebuchet MS"/>
                          <a:ea typeface=""/>
                          <a:cs typeface=""/>
                        </a:defRPr>
                      </a:lvl9pPr>
                    </a:lstStyle>
                    <a:p>
                      <a:pPr algn="ctr" rtl="1">
                        <a:lnSpc>
                          <a:spcPct val="107000"/>
                        </a:lnSpc>
                        <a:spcAft>
                          <a:spcPts val="0"/>
                        </a:spcAft>
                      </a:pPr>
                      <a:r>
                        <a:rPr lang="fa-IR" sz="2400" dirty="0">
                          <a:solidFill>
                            <a:srgbClr val="002060"/>
                          </a:solidFill>
                          <a:effectLst/>
                          <a:cs typeface="B Nazanin" pitchFamily="2" charset="-78"/>
                        </a:rPr>
                        <a:t>3</a:t>
                      </a:r>
                      <a:endParaRPr lang="en-US" sz="2400" b="1" dirty="0">
                        <a:solidFill>
                          <a:srgbClr val="002060"/>
                        </a:solidFill>
                        <a:effectLst/>
                        <a:latin typeface="Calibri"/>
                        <a:ea typeface="Calibri"/>
                        <a:cs typeface="B Nazanin" pitchFamily="2" charset="-78"/>
                      </a:endParaRPr>
                    </a:p>
                  </a:txBody>
                  <a:tcPr marL="68580" marR="68580" marT="0" marB="0"/>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ctr" rtl="1">
                        <a:lnSpc>
                          <a:spcPct val="107000"/>
                        </a:lnSpc>
                        <a:spcAft>
                          <a:spcPts val="0"/>
                        </a:spcAft>
                      </a:pPr>
                      <a:r>
                        <a:rPr lang="fa-IR" sz="2400" dirty="0">
                          <a:solidFill>
                            <a:srgbClr val="002060"/>
                          </a:solidFill>
                          <a:effectLst/>
                          <a:cs typeface="B Nazanin" pitchFamily="2" charset="-78"/>
                        </a:rPr>
                        <a:t>نشریه دانشگاه علوم پزشکی البرز</a:t>
                      </a:r>
                      <a:endParaRPr lang="en-US" sz="2400" b="0" dirty="0">
                        <a:solidFill>
                          <a:srgbClr val="002060"/>
                        </a:solidFill>
                        <a:effectLst/>
                        <a:latin typeface="Calibri"/>
                        <a:ea typeface="Calibri"/>
                        <a:cs typeface="B Nazanin" pitchFamily="2" charset="-78"/>
                      </a:endParaRPr>
                    </a:p>
                  </a:txBody>
                  <a:tcPr marL="68580" marR="68580" marT="0" marB="0"/>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ctr" rtl="1">
                        <a:lnSpc>
                          <a:spcPct val="107000"/>
                        </a:lnSpc>
                        <a:spcAft>
                          <a:spcPts val="0"/>
                        </a:spcAft>
                      </a:pPr>
                      <a:r>
                        <a:rPr lang="fa-IR" sz="2400" dirty="0" smtClean="0">
                          <a:solidFill>
                            <a:srgbClr val="002060"/>
                          </a:solidFill>
                          <a:effectLst/>
                          <a:cs typeface="B Nazanin" pitchFamily="2" charset="-78"/>
                        </a:rPr>
                        <a:t>1390</a:t>
                      </a:r>
                      <a:r>
                        <a:rPr lang="fa-IR" sz="2400" dirty="0">
                          <a:solidFill>
                            <a:srgbClr val="002060"/>
                          </a:solidFill>
                          <a:effectLst/>
                          <a:cs typeface="B Nazanin" pitchFamily="2" charset="-78"/>
                        </a:rPr>
                        <a:t> </a:t>
                      </a:r>
                      <a:endParaRPr lang="en-US" sz="2400" b="0" dirty="0">
                        <a:solidFill>
                          <a:srgbClr val="002060"/>
                        </a:solidFill>
                        <a:effectLst/>
                        <a:latin typeface="Calibri"/>
                        <a:ea typeface="Calibri"/>
                        <a:cs typeface="B Nazanin" pitchFamily="2" charset="-78"/>
                      </a:endParaRPr>
                    </a:p>
                  </a:txBody>
                  <a:tcPr marL="68580" marR="68580" marT="0" marB="0"/>
                </a:tc>
                <a:tc>
                  <a:txBody>
                    <a:bodyPr/>
                    <a:lstStyle>
                      <a:lvl1pPr marL="0" algn="l" defTabSz="914400" rtl="0" eaLnBrk="1" latinLnBrk="0" hangingPunct="1">
                        <a:defRPr sz="1800" kern="1200">
                          <a:solidFill>
                            <a:schemeClr val="dk1"/>
                          </a:solidFill>
                          <a:latin typeface="Trebuchet MS"/>
                          <a:ea typeface=""/>
                          <a:cs typeface=""/>
                        </a:defRPr>
                      </a:lvl1pPr>
                      <a:lvl2pPr marL="457200" algn="l" defTabSz="914400" rtl="0" eaLnBrk="1" latinLnBrk="0" hangingPunct="1">
                        <a:defRPr sz="1800" kern="1200">
                          <a:solidFill>
                            <a:schemeClr val="dk1"/>
                          </a:solidFill>
                          <a:latin typeface="Trebuchet MS"/>
                          <a:ea typeface=""/>
                          <a:cs typeface=""/>
                        </a:defRPr>
                      </a:lvl2pPr>
                      <a:lvl3pPr marL="914400" algn="l" defTabSz="914400" rtl="0" eaLnBrk="1" latinLnBrk="0" hangingPunct="1">
                        <a:defRPr sz="1800" kern="1200">
                          <a:solidFill>
                            <a:schemeClr val="dk1"/>
                          </a:solidFill>
                          <a:latin typeface="Trebuchet MS"/>
                          <a:ea typeface=""/>
                          <a:cs typeface=""/>
                        </a:defRPr>
                      </a:lvl3pPr>
                      <a:lvl4pPr marL="1371600" algn="l" defTabSz="914400" rtl="0" eaLnBrk="1" latinLnBrk="0" hangingPunct="1">
                        <a:defRPr sz="1800" kern="1200">
                          <a:solidFill>
                            <a:schemeClr val="dk1"/>
                          </a:solidFill>
                          <a:latin typeface="Trebuchet MS"/>
                          <a:ea typeface=""/>
                          <a:cs typeface=""/>
                        </a:defRPr>
                      </a:lvl4pPr>
                      <a:lvl5pPr marL="1828800" algn="l" defTabSz="914400" rtl="0" eaLnBrk="1" latinLnBrk="0" hangingPunct="1">
                        <a:defRPr sz="1800" kern="1200">
                          <a:solidFill>
                            <a:schemeClr val="dk1"/>
                          </a:solidFill>
                          <a:latin typeface="Trebuchet MS"/>
                          <a:ea typeface=""/>
                          <a:cs typeface=""/>
                        </a:defRPr>
                      </a:lvl5pPr>
                      <a:lvl6pPr marL="2286000" algn="l" defTabSz="914400" rtl="0" eaLnBrk="1" latinLnBrk="0" hangingPunct="1">
                        <a:defRPr sz="1800" kern="1200">
                          <a:solidFill>
                            <a:schemeClr val="dk1"/>
                          </a:solidFill>
                          <a:latin typeface="Trebuchet MS"/>
                          <a:ea typeface=""/>
                          <a:cs typeface=""/>
                        </a:defRPr>
                      </a:lvl6pPr>
                      <a:lvl7pPr marL="2743200" algn="l" defTabSz="914400" rtl="0" eaLnBrk="1" latinLnBrk="0" hangingPunct="1">
                        <a:defRPr sz="1800" kern="1200">
                          <a:solidFill>
                            <a:schemeClr val="dk1"/>
                          </a:solidFill>
                          <a:latin typeface="Trebuchet MS"/>
                          <a:ea typeface=""/>
                          <a:cs typeface=""/>
                        </a:defRPr>
                      </a:lvl7pPr>
                      <a:lvl8pPr marL="3200400" algn="l" defTabSz="914400" rtl="0" eaLnBrk="1" latinLnBrk="0" hangingPunct="1">
                        <a:defRPr sz="1800" kern="1200">
                          <a:solidFill>
                            <a:schemeClr val="dk1"/>
                          </a:solidFill>
                          <a:latin typeface="Trebuchet MS"/>
                          <a:ea typeface=""/>
                          <a:cs typeface=""/>
                        </a:defRPr>
                      </a:lvl8pPr>
                      <a:lvl9pPr marL="3657600" algn="l" defTabSz="914400" rtl="0" eaLnBrk="1" latinLnBrk="0" hangingPunct="1">
                        <a:defRPr sz="1800" kern="1200">
                          <a:solidFill>
                            <a:schemeClr val="dk1"/>
                          </a:solidFill>
                          <a:latin typeface="Trebuchet MS"/>
                          <a:ea typeface=""/>
                          <a:cs typeface=""/>
                        </a:defRPr>
                      </a:lvl9pPr>
                    </a:lstStyle>
                    <a:p>
                      <a:pPr algn="ctr" rtl="1">
                        <a:lnSpc>
                          <a:spcPct val="107000"/>
                        </a:lnSpc>
                        <a:spcAft>
                          <a:spcPts val="0"/>
                        </a:spcAft>
                      </a:pPr>
                      <a:r>
                        <a:rPr lang="fa-IR" sz="2400" dirty="0">
                          <a:solidFill>
                            <a:srgbClr val="002060"/>
                          </a:solidFill>
                          <a:effectLst/>
                          <a:cs typeface="B Nazanin" pitchFamily="2" charset="-78"/>
                        </a:rPr>
                        <a:t>1392</a:t>
                      </a:r>
                      <a:endParaRPr lang="en-US" sz="2400" b="0" dirty="0">
                        <a:solidFill>
                          <a:srgbClr val="002060"/>
                        </a:solidFill>
                        <a:effectLst/>
                        <a:latin typeface="Calibri"/>
                        <a:ea typeface="Calibri"/>
                        <a:cs typeface="B Nazanin" pitchFamily="2" charset="-78"/>
                      </a:endParaRPr>
                    </a:p>
                  </a:txBody>
                  <a:tcPr marL="68580" marR="68580" marT="0" marB="0"/>
                </a:tc>
                <a:tc>
                  <a:txBody>
                    <a:bodyPr/>
                    <a:lstStyle/>
                    <a:p>
                      <a:pPr algn="ctr" rtl="1">
                        <a:lnSpc>
                          <a:spcPct val="107000"/>
                        </a:lnSpc>
                        <a:spcAft>
                          <a:spcPts val="0"/>
                        </a:spcAft>
                      </a:pPr>
                      <a:r>
                        <a:rPr lang="fa-IR" sz="2400" dirty="0" smtClean="0">
                          <a:solidFill>
                            <a:srgbClr val="002060"/>
                          </a:solidFill>
                          <a:effectLst/>
                          <a:cs typeface="B Nazanin" pitchFamily="2" charset="-78"/>
                        </a:rPr>
                        <a:t>12</a:t>
                      </a:r>
                      <a:endParaRPr lang="en-US" sz="2400" b="0" dirty="0">
                        <a:solidFill>
                          <a:srgbClr val="002060"/>
                        </a:solidFill>
                        <a:effectLst/>
                        <a:latin typeface="Calibri"/>
                        <a:ea typeface="Calibri"/>
                        <a:cs typeface="B Nazanin" pitchFamily="2" charset="-78"/>
                      </a:endParaRPr>
                    </a:p>
                  </a:txBody>
                  <a:tcPr marL="68580" marR="68580" marT="0" marB="0"/>
                </a:tc>
                <a:tc>
                  <a:txBody>
                    <a:bodyPr/>
                    <a:lstStyle/>
                    <a:p>
                      <a:pPr algn="ctr" rtl="1">
                        <a:lnSpc>
                          <a:spcPct val="107000"/>
                        </a:lnSpc>
                        <a:spcAft>
                          <a:spcPts val="0"/>
                        </a:spcAft>
                      </a:pPr>
                      <a:r>
                        <a:rPr lang="fa-IR" sz="2400" dirty="0" smtClean="0">
                          <a:solidFill>
                            <a:srgbClr val="002060"/>
                          </a:solidFill>
                          <a:effectLst/>
                          <a:cs typeface="B Nazanin" pitchFamily="2" charset="-78"/>
                        </a:rPr>
                        <a:t>474</a:t>
                      </a:r>
                      <a:endParaRPr lang="en-US" sz="2400" b="0" dirty="0">
                        <a:solidFill>
                          <a:srgbClr val="002060"/>
                        </a:solidFill>
                        <a:effectLst/>
                        <a:latin typeface="Calibri"/>
                        <a:ea typeface="Calibri"/>
                        <a:cs typeface="B Nazanin" pitchFamily="2" charset="-78"/>
                      </a:endParaRPr>
                    </a:p>
                  </a:txBody>
                  <a:tcPr marL="68580" marR="68580" marT="0" marB="0"/>
                </a:tc>
                <a:extLst>
                  <a:ext uri="{0D108BD9-81ED-4DB2-BD59-A6C34878D82A}">
                    <a16:rowId xmlns="" xmlns:a16="http://schemas.microsoft.com/office/drawing/2014/main" val="10003"/>
                  </a:ext>
                </a:extLst>
              </a:tr>
            </a:tbl>
          </a:graphicData>
        </a:graphic>
      </p:graphicFrame>
      <p:pic>
        <p:nvPicPr>
          <p:cNvPr id="17" name="Picture 16" descr="C:\Users\f.sadeghlo\Desktop\93.png"/>
          <p:cNvPicPr/>
          <p:nvPr/>
        </p:nvPicPr>
        <p:blipFill>
          <a:blip r:embed="rId6" cstate="print"/>
          <a:srcRect/>
          <a:stretch>
            <a:fillRect/>
          </a:stretch>
        </p:blipFill>
        <p:spPr bwMode="auto">
          <a:xfrm>
            <a:off x="228601" y="224434"/>
            <a:ext cx="1295400" cy="727657"/>
          </a:xfrm>
          <a:prstGeom prst="rect">
            <a:avLst/>
          </a:prstGeom>
          <a:noFill/>
          <a:ln w="9525">
            <a:noFill/>
            <a:miter lim="800000"/>
            <a:headEnd/>
            <a:tailEnd/>
          </a:ln>
        </p:spPr>
      </p:pic>
    </p:spTree>
    <p:extLst>
      <p:ext uri="{BB962C8B-B14F-4D97-AF65-F5344CB8AC3E}">
        <p14:creationId xmlns:p14="http://schemas.microsoft.com/office/powerpoint/2010/main" val="4271363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71"/>
            <a:ext cx="9147546" cy="1151385"/>
          </a:xfrm>
          <a:prstGeom prst="rect">
            <a:avLst/>
          </a:prstGeom>
        </p:spPr>
      </p:pic>
      <p:pic>
        <p:nvPicPr>
          <p:cNvPr id="9" name="Picture 8" descr="C:\Users\f.sadeghlo\Desktop\93.png"/>
          <p:cNvPicPr/>
          <p:nvPr/>
        </p:nvPicPr>
        <p:blipFill>
          <a:blip r:embed="rId3" cstate="print"/>
          <a:srcRect/>
          <a:stretch>
            <a:fillRect/>
          </a:stretch>
        </p:blipFill>
        <p:spPr bwMode="auto">
          <a:xfrm>
            <a:off x="228601" y="224434"/>
            <a:ext cx="1295400" cy="727657"/>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92238355"/>
              </p:ext>
            </p:extLst>
          </p:nvPr>
        </p:nvGraphicFramePr>
        <p:xfrm>
          <a:off x="839973" y="1752600"/>
          <a:ext cx="7467600" cy="4098070"/>
        </p:xfrm>
        <a:graphic>
          <a:graphicData uri="http://schemas.openxmlformats.org/drawingml/2006/table">
            <a:tbl>
              <a:tblPr firstRow="1" bandRow="1">
                <a:tableStyleId>{5C22544A-7EE6-4342-B048-85BDC9FD1C3A}</a:tableStyleId>
              </a:tblPr>
              <a:tblGrid>
                <a:gridCol w="3733800"/>
                <a:gridCol w="3733800"/>
              </a:tblGrid>
              <a:tr h="506620">
                <a:tc gridSpan="2">
                  <a:txBody>
                    <a:bodyPr/>
                    <a:lstStyle/>
                    <a:p>
                      <a:pPr algn="ctr"/>
                      <a:r>
                        <a:rPr lang="fa-IR" sz="2000" dirty="0" smtClean="0">
                          <a:cs typeface="B Titr" panose="00000700000000000000" pitchFamily="2" charset="-78"/>
                        </a:rPr>
                        <a:t>نشریه دانشگاه علوم پزشکی البرز</a:t>
                      </a:r>
                      <a:endParaRPr lang="en-US" sz="2000" dirty="0">
                        <a:cs typeface="B Titr" panose="00000700000000000000" pitchFamily="2" charset="-78"/>
                      </a:endParaRPr>
                    </a:p>
                  </a:txBody>
                  <a:tcPr/>
                </a:tc>
                <a:tc hMerge="1">
                  <a:txBody>
                    <a:bodyPr/>
                    <a:lstStyle/>
                    <a:p>
                      <a:endParaRPr lang="en-US" dirty="0"/>
                    </a:p>
                  </a:txBody>
                  <a:tcPr/>
                </a:tc>
              </a:tr>
              <a:tr h="1249200">
                <a:tc>
                  <a:txBody>
                    <a:bodyPr/>
                    <a:lstStyle/>
                    <a:p>
                      <a:pPr algn="r"/>
                      <a:r>
                        <a:rPr lang="fa-IR" sz="2000" dirty="0" smtClean="0">
                          <a:cs typeface="B Nazanin" panose="00000400000000000000" pitchFamily="2" charset="-78"/>
                        </a:rPr>
                        <a:t>دکتر شهرام صیادی</a:t>
                      </a:r>
                    </a:p>
                    <a:p>
                      <a:pPr algn="r"/>
                      <a:r>
                        <a:rPr lang="fa-IR" sz="1600" dirty="0" smtClean="0">
                          <a:cs typeface="B Nazanin" panose="00000400000000000000" pitchFamily="2" charset="-78"/>
                        </a:rPr>
                        <a:t>رئیس دانشگاه علوم پزشکی البرز</a:t>
                      </a:r>
                    </a:p>
                    <a:p>
                      <a:pPr algn="r"/>
                      <a:r>
                        <a:rPr lang="ar-SA" sz="1600" b="0" i="0" kern="1200" dirty="0" smtClean="0">
                          <a:solidFill>
                            <a:schemeClr val="dk1"/>
                          </a:solidFill>
                          <a:effectLst/>
                          <a:latin typeface="+mn-lt"/>
                          <a:ea typeface="+mn-ea"/>
                          <a:cs typeface="B Nazanin" panose="00000400000000000000" pitchFamily="2" charset="-78"/>
                        </a:rPr>
                        <a:t>دانشیار، عضو هیات علمی دانشگاه علوم پزشکی شهید بهشتی</a:t>
                      </a:r>
                      <a:endParaRPr lang="en-US" sz="1600" dirty="0">
                        <a:cs typeface="B Nazanin" panose="00000400000000000000" pitchFamily="2" charset="-78"/>
                      </a:endParaRPr>
                    </a:p>
                  </a:txBody>
                  <a:tcPr/>
                </a:tc>
                <a:tc>
                  <a:txBody>
                    <a:bodyPr/>
                    <a:lstStyle/>
                    <a:p>
                      <a:pPr algn="r"/>
                      <a:r>
                        <a:rPr lang="fa-IR" sz="2000" b="1" dirty="0" smtClean="0">
                          <a:cs typeface="B Nazanin" panose="00000400000000000000" pitchFamily="2" charset="-78"/>
                        </a:rPr>
                        <a:t>مدیر مسئول</a:t>
                      </a:r>
                      <a:endParaRPr lang="en-US" sz="2000" b="1" dirty="0">
                        <a:cs typeface="B Nazanin" panose="00000400000000000000" pitchFamily="2" charset="-78"/>
                      </a:endParaRPr>
                    </a:p>
                  </a:txBody>
                  <a:tcPr/>
                </a:tc>
              </a:tr>
              <a:tr h="968130">
                <a:tc>
                  <a:txBody>
                    <a:bodyPr/>
                    <a:lstStyle/>
                    <a:p>
                      <a:pPr algn="r"/>
                      <a:r>
                        <a:rPr lang="fa-IR" sz="2000" dirty="0" smtClean="0">
                          <a:cs typeface="B Nazanin" panose="00000400000000000000" pitchFamily="2" charset="-78"/>
                        </a:rPr>
                        <a:t>دکتر محمد زیبایی</a:t>
                      </a:r>
                    </a:p>
                    <a:p>
                      <a:pPr algn="r"/>
                      <a:r>
                        <a:rPr lang="ar-SA" sz="1600" b="0" i="0" kern="1200" dirty="0" smtClean="0">
                          <a:solidFill>
                            <a:schemeClr val="dk1"/>
                          </a:solidFill>
                          <a:effectLst/>
                          <a:latin typeface="+mn-lt"/>
                          <a:ea typeface="+mn-ea"/>
                          <a:cs typeface="B Nazanin" panose="00000400000000000000" pitchFamily="2" charset="-78"/>
                        </a:rPr>
                        <a:t>استاد، عضو هیات علمی دانشگاه علوم پزشکی البرز</a:t>
                      </a:r>
                    </a:p>
                  </a:txBody>
                  <a:tcPr/>
                </a:tc>
                <a:tc>
                  <a:txBody>
                    <a:bodyPr/>
                    <a:lstStyle/>
                    <a:p>
                      <a:pPr algn="r"/>
                      <a:r>
                        <a:rPr lang="fa-IR" sz="2000" b="1" dirty="0" smtClean="0">
                          <a:cs typeface="B Nazanin" panose="00000400000000000000" pitchFamily="2" charset="-78"/>
                        </a:rPr>
                        <a:t>سردبیر</a:t>
                      </a:r>
                      <a:endParaRPr lang="en-US" sz="2000" b="1" dirty="0">
                        <a:cs typeface="B Nazanin" panose="00000400000000000000" pitchFamily="2" charset="-78"/>
                      </a:endParaRPr>
                    </a:p>
                  </a:txBody>
                  <a:tcPr/>
                </a:tc>
              </a:tr>
              <a:tr h="687060">
                <a:tc>
                  <a:txBody>
                    <a:bodyPr/>
                    <a:lstStyle/>
                    <a:p>
                      <a:pPr algn="r"/>
                      <a:r>
                        <a:rPr lang="fa-IR" sz="2000" dirty="0" smtClean="0">
                          <a:cs typeface="B Nazanin" panose="00000400000000000000" pitchFamily="2" charset="-78"/>
                        </a:rPr>
                        <a:t>دکتر رامین آذربهرام</a:t>
                      </a:r>
                    </a:p>
                    <a:p>
                      <a:pPr algn="r"/>
                      <a:r>
                        <a:rPr lang="fa-IR" sz="1600" dirty="0" smtClean="0">
                          <a:cs typeface="B Nazanin" panose="00000400000000000000" pitchFamily="2" charset="-78"/>
                        </a:rPr>
                        <a:t>پزشک</a:t>
                      </a:r>
                      <a:r>
                        <a:rPr lang="fa-IR" sz="1600" baseline="0" dirty="0" smtClean="0">
                          <a:cs typeface="B Nazanin" panose="00000400000000000000" pitchFamily="2" charset="-78"/>
                        </a:rPr>
                        <a:t> عمومی</a:t>
                      </a:r>
                      <a:endParaRPr lang="en-US" sz="1600" dirty="0">
                        <a:cs typeface="B Nazanin" panose="00000400000000000000" pitchFamily="2" charset="-78"/>
                      </a:endParaRPr>
                    </a:p>
                  </a:txBody>
                  <a:tcPr/>
                </a:tc>
                <a:tc>
                  <a:txBody>
                    <a:bodyPr/>
                    <a:lstStyle/>
                    <a:p>
                      <a:pPr algn="r"/>
                      <a:r>
                        <a:rPr lang="fa-IR" sz="2000" b="1" dirty="0" smtClean="0">
                          <a:cs typeface="B Nazanin" panose="00000400000000000000" pitchFamily="2" charset="-78"/>
                        </a:rPr>
                        <a:t>جانشین سردبیر و ویراستار ادبی</a:t>
                      </a:r>
                      <a:endParaRPr lang="en-US" sz="2000" b="1" dirty="0">
                        <a:cs typeface="B Nazanin" panose="00000400000000000000" pitchFamily="2" charset="-78"/>
                      </a:endParaRPr>
                    </a:p>
                  </a:txBody>
                  <a:tcPr/>
                </a:tc>
              </a:tr>
              <a:tr h="687060">
                <a:tc>
                  <a:txBody>
                    <a:bodyPr/>
                    <a:lstStyle/>
                    <a:p>
                      <a:pPr algn="r"/>
                      <a:r>
                        <a:rPr lang="fa-IR" sz="2000" dirty="0" smtClean="0">
                          <a:cs typeface="B Nazanin" panose="00000400000000000000" pitchFamily="2" charset="-78"/>
                        </a:rPr>
                        <a:t>مهندس معصومه ایرانی</a:t>
                      </a:r>
                    </a:p>
                    <a:p>
                      <a:pPr algn="r"/>
                      <a:r>
                        <a:rPr lang="fa-IR" sz="1600" dirty="0" smtClean="0">
                          <a:cs typeface="B Nazanin" panose="00000400000000000000" pitchFamily="2" charset="-78"/>
                        </a:rPr>
                        <a:t>کارشناسی ارشد مهندسی بهداشت محیط</a:t>
                      </a:r>
                      <a:endParaRPr lang="en-US" sz="1600" dirty="0">
                        <a:cs typeface="B Nazanin" panose="00000400000000000000" pitchFamily="2" charset="-78"/>
                      </a:endParaRPr>
                    </a:p>
                  </a:txBody>
                  <a:tcPr/>
                </a:tc>
                <a:tc>
                  <a:txBody>
                    <a:bodyPr/>
                    <a:lstStyle/>
                    <a:p>
                      <a:pPr algn="r"/>
                      <a:r>
                        <a:rPr lang="fa-IR" sz="2000" b="1" dirty="0" smtClean="0">
                          <a:cs typeface="B Nazanin" panose="00000400000000000000" pitchFamily="2" charset="-78"/>
                        </a:rPr>
                        <a:t>مدیر اجرایی</a:t>
                      </a:r>
                      <a:endParaRPr lang="en-US" sz="2000" b="1" dirty="0">
                        <a:cs typeface="B Nazanin" panose="00000400000000000000" pitchFamily="2" charset="-78"/>
                      </a:endParaRPr>
                    </a:p>
                  </a:txBody>
                  <a:tcPr/>
                </a:tc>
              </a:tr>
            </a:tbl>
          </a:graphicData>
        </a:graphic>
      </p:graphicFrame>
      <p:sp>
        <p:nvSpPr>
          <p:cNvPr id="10" name="Rectangle 9"/>
          <p:cNvSpPr/>
          <p:nvPr/>
        </p:nvSpPr>
        <p:spPr>
          <a:xfrm>
            <a:off x="5417863" y="403596"/>
            <a:ext cx="3377848" cy="369332"/>
          </a:xfrm>
          <a:prstGeom prst="rect">
            <a:avLst/>
          </a:prstGeom>
        </p:spPr>
        <p:txBody>
          <a:bodyPr wrap="none">
            <a:spAutoFit/>
          </a:bodyPr>
          <a:lstStyle/>
          <a:p>
            <a:pPr algn="ctr"/>
            <a:r>
              <a:rPr lang="fa-IR" b="1" dirty="0" smtClean="0">
                <a:solidFill>
                  <a:schemeClr val="tx2">
                    <a:lumMod val="75000"/>
                  </a:schemeClr>
                </a:solidFill>
                <a:cs typeface="B Titr" pitchFamily="2" charset="-78"/>
              </a:rPr>
              <a:t>معرفی نشریات علمی پژوهشی دانشگاه</a:t>
            </a:r>
            <a:endParaRPr lang="en-US" b="1" dirty="0">
              <a:solidFill>
                <a:schemeClr val="tx2">
                  <a:lumMod val="75000"/>
                </a:schemeClr>
              </a:solidFill>
              <a:cs typeface="B Titr" pitchFamily="2" charset="-78"/>
            </a:endParaRPr>
          </a:p>
        </p:txBody>
      </p:sp>
    </p:spTree>
    <p:extLst>
      <p:ext uri="{BB962C8B-B14F-4D97-AF65-F5344CB8AC3E}">
        <p14:creationId xmlns:p14="http://schemas.microsoft.com/office/powerpoint/2010/main" val="2979797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71"/>
            <a:ext cx="9147546" cy="115138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51511321"/>
              </p:ext>
            </p:extLst>
          </p:nvPr>
        </p:nvGraphicFramePr>
        <p:xfrm>
          <a:off x="876301" y="1752600"/>
          <a:ext cx="7391400" cy="4250470"/>
        </p:xfrm>
        <a:graphic>
          <a:graphicData uri="http://schemas.openxmlformats.org/drawingml/2006/table">
            <a:tbl>
              <a:tblPr firstRow="1" bandRow="1">
                <a:tableStyleId>{5C22544A-7EE6-4342-B048-85BDC9FD1C3A}</a:tableStyleId>
              </a:tblPr>
              <a:tblGrid>
                <a:gridCol w="3695700"/>
                <a:gridCol w="3695700"/>
              </a:tblGrid>
              <a:tr h="506173">
                <a:tc gridSpan="2">
                  <a:txBody>
                    <a:bodyPr/>
                    <a:lstStyle/>
                    <a:p>
                      <a:pPr algn="ctr" rtl="0"/>
                      <a:r>
                        <a:rPr lang="en-US" sz="2000" b="0" dirty="0" smtClean="0">
                          <a:latin typeface="Elephant" panose="02020904090505020303" pitchFamily="18" charset="0"/>
                          <a:cs typeface="Times New Roman" panose="02020603050405020304" pitchFamily="18" charset="0"/>
                        </a:rPr>
                        <a:t>International</a:t>
                      </a:r>
                      <a:r>
                        <a:rPr lang="en-US" sz="2000" b="0" baseline="0" dirty="0" smtClean="0">
                          <a:latin typeface="Elephant" panose="02020904090505020303" pitchFamily="18" charset="0"/>
                          <a:cs typeface="Times New Roman" panose="02020603050405020304" pitchFamily="18" charset="0"/>
                        </a:rPr>
                        <a:t> Journal of Enteric Pathogens</a:t>
                      </a:r>
                      <a:endParaRPr lang="en-US" sz="2000" b="0" dirty="0">
                        <a:latin typeface="Elephant" panose="02020904090505020303" pitchFamily="18" charset="0"/>
                        <a:cs typeface="Times New Roman" panose="02020603050405020304" pitchFamily="18" charset="0"/>
                      </a:endParaRPr>
                    </a:p>
                  </a:txBody>
                  <a:tcPr/>
                </a:tc>
                <a:tc hMerge="1">
                  <a:txBody>
                    <a:bodyPr/>
                    <a:lstStyle/>
                    <a:p>
                      <a:endParaRPr lang="en-US" dirty="0"/>
                    </a:p>
                  </a:txBody>
                  <a:tcPr/>
                </a:tc>
              </a:tr>
              <a:tr h="1248099">
                <a:tc>
                  <a:txBody>
                    <a:bodyPr/>
                    <a:lstStyle/>
                    <a:p>
                      <a:pPr algn="l" rtl="0"/>
                      <a:r>
                        <a:rPr lang="en-US" sz="2000" b="1" i="0" kern="1200" dirty="0" smtClean="0">
                          <a:solidFill>
                            <a:schemeClr val="dk1"/>
                          </a:solidFill>
                          <a:effectLst/>
                          <a:latin typeface="Times New Roman" panose="02020603050405020304" pitchFamily="18" charset="0"/>
                          <a:ea typeface="+mn-ea"/>
                          <a:cs typeface="Times New Roman" panose="02020603050405020304" pitchFamily="18" charset="0"/>
                        </a:rPr>
                        <a:t>CHAIRMAN</a:t>
                      </a:r>
                      <a:endParaRPr lang="en-US" sz="2000"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2000" b="0" i="0" kern="1200" dirty="0" err="1" smtClean="0">
                          <a:solidFill>
                            <a:schemeClr val="dk1"/>
                          </a:solidFill>
                          <a:effectLst/>
                          <a:latin typeface="Times New Roman" panose="02020603050405020304" pitchFamily="18" charset="0"/>
                          <a:ea typeface="+mn-ea"/>
                          <a:cs typeface="Times New Roman" panose="02020603050405020304" pitchFamily="18" charset="0"/>
                        </a:rPr>
                        <a:t>Shahram</a:t>
                      </a:r>
                      <a:r>
                        <a:rPr lang="en-US" sz="20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0" i="0" kern="1200" dirty="0" err="1" smtClean="0">
                          <a:solidFill>
                            <a:schemeClr val="dk1"/>
                          </a:solidFill>
                          <a:effectLst/>
                          <a:latin typeface="Times New Roman" panose="02020603050405020304" pitchFamily="18" charset="0"/>
                          <a:ea typeface="+mn-ea"/>
                          <a:cs typeface="Times New Roman" panose="02020603050405020304" pitchFamily="18" charset="0"/>
                        </a:rPr>
                        <a:t>Sayadi</a:t>
                      </a:r>
                      <a:r>
                        <a:rPr lang="en-US" sz="2000" b="0" dirty="0" smtClean="0">
                          <a:latin typeface="Times New Roman" panose="02020603050405020304" pitchFamily="18" charset="0"/>
                          <a:cs typeface="Times New Roman" panose="02020603050405020304" pitchFamily="18" charset="0"/>
                        </a:rPr>
                        <a:t/>
                      </a:r>
                      <a:br>
                        <a:rPr lang="en-US" sz="2000" b="0" dirty="0" smtClean="0">
                          <a:latin typeface="Times New Roman" panose="02020603050405020304" pitchFamily="18" charset="0"/>
                          <a:cs typeface="Times New Roman" panose="02020603050405020304" pitchFamily="18" charset="0"/>
                        </a:rPr>
                      </a:b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MD, Associate Professor of Anesthesiology, Alborz University of Medical Sciences, Karaj, Iran</a:t>
                      </a:r>
                    </a:p>
                  </a:txBody>
                  <a:tcPr/>
                </a:tc>
              </a:tr>
              <a:tr h="1248099">
                <a:tc>
                  <a:txBody>
                    <a:bodyPr/>
                    <a:lstStyle/>
                    <a:p>
                      <a:pPr algn="l" rtl="0"/>
                      <a:r>
                        <a:rPr lang="en-US" sz="2000" b="1" i="0" kern="1200" dirty="0" smtClean="0">
                          <a:solidFill>
                            <a:schemeClr val="dk1"/>
                          </a:solidFill>
                          <a:effectLst/>
                          <a:latin typeface="Times New Roman" panose="02020603050405020304" pitchFamily="18" charset="0"/>
                          <a:ea typeface="+mn-ea"/>
                          <a:cs typeface="Times New Roman" panose="02020603050405020304" pitchFamily="18" charset="0"/>
                        </a:rPr>
                        <a:t>EDITOR-IN-CHIEF</a:t>
                      </a:r>
                      <a:endParaRPr lang="ar-SA" sz="2000" b="1" i="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l" rtl="0"/>
                      <a:r>
                        <a:rPr lang="en-US" sz="2000" b="0" i="0" kern="1200" dirty="0" err="1" smtClean="0">
                          <a:solidFill>
                            <a:schemeClr val="dk1"/>
                          </a:solidFill>
                          <a:effectLst/>
                          <a:latin typeface="Times New Roman" panose="02020603050405020304" pitchFamily="18" charset="0"/>
                          <a:ea typeface="+mn-ea"/>
                          <a:cs typeface="Times New Roman" panose="02020603050405020304" pitchFamily="18" charset="0"/>
                        </a:rPr>
                        <a:t>Farzaneh</a:t>
                      </a:r>
                      <a:r>
                        <a:rPr lang="en-US" sz="20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0" i="0" kern="1200" dirty="0" err="1" smtClean="0">
                          <a:solidFill>
                            <a:schemeClr val="dk1"/>
                          </a:solidFill>
                          <a:effectLst/>
                          <a:latin typeface="Times New Roman" panose="02020603050405020304" pitchFamily="18" charset="0"/>
                          <a:ea typeface="+mn-ea"/>
                          <a:cs typeface="Times New Roman" panose="02020603050405020304" pitchFamily="18" charset="0"/>
                        </a:rPr>
                        <a:t>Firoozeh</a:t>
                      </a:r>
                      <a:r>
                        <a:rPr lang="en-US" sz="2000" b="0" dirty="0" smtClean="0">
                          <a:latin typeface="Times New Roman" panose="02020603050405020304" pitchFamily="18" charset="0"/>
                          <a:cs typeface="Times New Roman" panose="02020603050405020304" pitchFamily="18" charset="0"/>
                        </a:rPr>
                        <a:t/>
                      </a:r>
                      <a:br>
                        <a:rPr lang="en-US" sz="2000" b="0" dirty="0" smtClean="0">
                          <a:latin typeface="Times New Roman" panose="02020603050405020304" pitchFamily="18" charset="0"/>
                          <a:cs typeface="Times New Roman" panose="02020603050405020304" pitchFamily="18" charset="0"/>
                        </a:rPr>
                      </a:b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Ph.D., Associate Professor of Microbiology, Alborz University of Medical Sciences, Karaj, Iran</a:t>
                      </a:r>
                      <a:endParaRPr lang="en-US" sz="1600" b="0" dirty="0">
                        <a:latin typeface="Times New Roman" panose="02020603050405020304" pitchFamily="18" charset="0"/>
                        <a:cs typeface="Times New Roman" panose="02020603050405020304" pitchFamily="18" charset="0"/>
                      </a:endParaRPr>
                    </a:p>
                  </a:txBody>
                  <a:tcPr/>
                </a:tc>
              </a:tr>
              <a:tr h="1248099">
                <a:tc>
                  <a:txBody>
                    <a:bodyPr/>
                    <a:lstStyle/>
                    <a:p>
                      <a:pPr algn="l" rtl="0"/>
                      <a:r>
                        <a:rPr lang="en-US" sz="2000" b="1" dirty="0" smtClean="0">
                          <a:latin typeface="Times New Roman" panose="02020603050405020304" pitchFamily="18" charset="0"/>
                          <a:cs typeface="Times New Roman" panose="02020603050405020304" pitchFamily="18" charset="0"/>
                        </a:rPr>
                        <a:t>Executive</a:t>
                      </a:r>
                      <a:r>
                        <a:rPr lang="en-US" sz="2000" b="1" baseline="0" dirty="0" smtClean="0">
                          <a:latin typeface="Times New Roman" panose="02020603050405020304" pitchFamily="18" charset="0"/>
                          <a:cs typeface="Times New Roman" panose="02020603050405020304" pitchFamily="18" charset="0"/>
                        </a:rPr>
                        <a:t> Manager</a:t>
                      </a:r>
                      <a:endParaRPr lang="en-US" sz="2000"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685760" rtl="0" eaLnBrk="1" fontAlgn="auto" latinLnBrk="0" hangingPunct="1">
                        <a:lnSpc>
                          <a:spcPct val="100000"/>
                        </a:lnSpc>
                        <a:spcBef>
                          <a:spcPts val="0"/>
                        </a:spcBef>
                        <a:spcAft>
                          <a:spcPts val="0"/>
                        </a:spcAft>
                        <a:buClrTx/>
                        <a:buSzTx/>
                        <a:buFontTx/>
                        <a:buNone/>
                        <a:tabLst/>
                        <a:defRPr/>
                      </a:pPr>
                      <a:r>
                        <a:rPr lang="en-US" sz="2000" b="0" i="0" kern="1200" dirty="0" smtClean="0">
                          <a:solidFill>
                            <a:schemeClr val="dk1"/>
                          </a:solidFill>
                          <a:effectLst/>
                          <a:latin typeface="Times New Roman" panose="02020603050405020304" pitchFamily="18" charset="0"/>
                          <a:ea typeface="+mn-ea"/>
                          <a:cs typeface="Times New Roman" panose="02020603050405020304" pitchFamily="18" charset="0"/>
                        </a:rPr>
                        <a:t>Masoumeh Irani</a:t>
                      </a:r>
                      <a:r>
                        <a:rPr lang="en-US" sz="2000" b="0" dirty="0" smtClean="0">
                          <a:latin typeface="Times New Roman" panose="02020603050405020304" pitchFamily="18" charset="0"/>
                          <a:cs typeface="Times New Roman" panose="02020603050405020304" pitchFamily="18" charset="0"/>
                        </a:rPr>
                        <a:t/>
                      </a:r>
                      <a:br>
                        <a:rPr lang="en-US" sz="2000" b="0" dirty="0" smtClean="0">
                          <a:latin typeface="Times New Roman" panose="02020603050405020304" pitchFamily="18" charset="0"/>
                          <a:cs typeface="Times New Roman" panose="02020603050405020304" pitchFamily="18" charset="0"/>
                        </a:rPr>
                      </a:b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MSc, Vice Chancellor's Office for Research, Alborz University of Medical Sciences, Karaj, Iran</a:t>
                      </a:r>
                    </a:p>
                  </a:txBody>
                  <a:tcPr/>
                </a:tc>
              </a:tr>
            </a:tbl>
          </a:graphicData>
        </a:graphic>
      </p:graphicFrame>
      <p:pic>
        <p:nvPicPr>
          <p:cNvPr id="10" name="Picture 9" descr="C:\Users\f.sadeghlo\Desktop\93.png"/>
          <p:cNvPicPr/>
          <p:nvPr/>
        </p:nvPicPr>
        <p:blipFill>
          <a:blip r:embed="rId3" cstate="print"/>
          <a:srcRect/>
          <a:stretch>
            <a:fillRect/>
          </a:stretch>
        </p:blipFill>
        <p:spPr bwMode="auto">
          <a:xfrm>
            <a:off x="228601" y="224434"/>
            <a:ext cx="1295400" cy="727657"/>
          </a:xfrm>
          <a:prstGeom prst="rect">
            <a:avLst/>
          </a:prstGeom>
          <a:noFill/>
          <a:ln w="9525">
            <a:noFill/>
            <a:miter lim="800000"/>
            <a:headEnd/>
            <a:tailEnd/>
          </a:ln>
        </p:spPr>
      </p:pic>
      <p:sp>
        <p:nvSpPr>
          <p:cNvPr id="11" name="Rectangle 10"/>
          <p:cNvSpPr/>
          <p:nvPr/>
        </p:nvSpPr>
        <p:spPr>
          <a:xfrm>
            <a:off x="5417863" y="403596"/>
            <a:ext cx="3377848" cy="369332"/>
          </a:xfrm>
          <a:prstGeom prst="rect">
            <a:avLst/>
          </a:prstGeom>
        </p:spPr>
        <p:txBody>
          <a:bodyPr wrap="none">
            <a:spAutoFit/>
          </a:bodyPr>
          <a:lstStyle/>
          <a:p>
            <a:pPr algn="ctr"/>
            <a:r>
              <a:rPr lang="fa-IR" b="1" dirty="0" smtClean="0">
                <a:solidFill>
                  <a:schemeClr val="tx2">
                    <a:lumMod val="75000"/>
                  </a:schemeClr>
                </a:solidFill>
                <a:cs typeface="B Titr" pitchFamily="2" charset="-78"/>
              </a:rPr>
              <a:t>معرفی نشریات علمی پژوهشی دانشگاه</a:t>
            </a:r>
            <a:endParaRPr lang="en-US" b="1" dirty="0">
              <a:solidFill>
                <a:schemeClr val="tx2">
                  <a:lumMod val="75000"/>
                </a:schemeClr>
              </a:solidFill>
              <a:cs typeface="B Titr" pitchFamily="2" charset="-78"/>
            </a:endParaRPr>
          </a:p>
        </p:txBody>
      </p:sp>
    </p:spTree>
    <p:extLst>
      <p:ext uri="{BB962C8B-B14F-4D97-AF65-F5344CB8AC3E}">
        <p14:creationId xmlns:p14="http://schemas.microsoft.com/office/powerpoint/2010/main" val="613918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71"/>
            <a:ext cx="9147546" cy="1151385"/>
          </a:xfrm>
          <a:prstGeom prst="rect">
            <a:avLst/>
          </a:prstGeom>
        </p:spPr>
      </p:pic>
      <p:graphicFrame>
        <p:nvGraphicFramePr>
          <p:cNvPr id="10" name="Content Placeholder 9"/>
          <p:cNvGraphicFramePr>
            <a:graphicFrameLocks noGrp="1"/>
          </p:cNvGraphicFramePr>
          <p:nvPr>
            <p:ph idx="1"/>
            <p:extLst>
              <p:ext uri="{D42A27DB-BD31-4B8C-83A1-F6EECF244321}">
                <p14:modId xmlns:p14="http://schemas.microsoft.com/office/powerpoint/2010/main" val="3809745547"/>
              </p:ext>
            </p:extLst>
          </p:nvPr>
        </p:nvGraphicFramePr>
        <p:xfrm>
          <a:off x="457200" y="1600200"/>
          <a:ext cx="8229600" cy="429768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marL="0" algn="ctr" defTabSz="685760" rtl="1" eaLnBrk="1" latinLnBrk="0" hangingPunct="1"/>
                      <a:r>
                        <a:rPr lang="fa-IR" sz="2000" b="0" kern="1200" dirty="0" smtClean="0">
                          <a:solidFill>
                            <a:schemeClr val="bg1"/>
                          </a:solidFill>
                          <a:latin typeface="+mn-lt"/>
                          <a:ea typeface="+mn-ea"/>
                          <a:cs typeface="B Titr" panose="00000700000000000000" pitchFamily="2" charset="-78"/>
                        </a:rPr>
                        <a:t>نشریه مهندسی بهداشت محیط</a:t>
                      </a:r>
                      <a:endParaRPr lang="en-US" sz="2000" b="0" kern="1200" dirty="0">
                        <a:solidFill>
                          <a:schemeClr val="bg1"/>
                        </a:solidFill>
                        <a:latin typeface="+mn-lt"/>
                        <a:ea typeface="+mn-ea"/>
                        <a:cs typeface="B Titr" panose="00000700000000000000" pitchFamily="2" charset="-78"/>
                      </a:endParaRPr>
                    </a:p>
                  </a:txBody>
                  <a:tcPr/>
                </a:tc>
                <a:tc hMerge="1">
                  <a:txBody>
                    <a:bodyPr/>
                    <a:lstStyle/>
                    <a:p>
                      <a:endParaRPr lang="en-US" dirty="0"/>
                    </a:p>
                  </a:txBody>
                  <a:tcPr/>
                </a:tc>
              </a:tr>
              <a:tr h="370840">
                <a:tc>
                  <a:txBody>
                    <a:bodyPr/>
                    <a:lstStyle/>
                    <a:p>
                      <a:pPr marL="0" algn="r" defTabSz="685760" rtl="1" eaLnBrk="1" latinLnBrk="0" hangingPunct="1"/>
                      <a:r>
                        <a:rPr lang="ar-SA" sz="2000" b="0" kern="1200" dirty="0" smtClean="0">
                          <a:solidFill>
                            <a:schemeClr val="dk1"/>
                          </a:solidFill>
                          <a:latin typeface="+mn-lt"/>
                          <a:ea typeface="+mn-ea"/>
                          <a:cs typeface="B Nazanin" panose="00000400000000000000" pitchFamily="2" charset="-78"/>
                        </a:rPr>
                        <a:t>دکتر محمد نوری سپهر</a:t>
                      </a:r>
                    </a:p>
                    <a:p>
                      <a:pPr marL="0" algn="r" defTabSz="685760" rtl="1" eaLnBrk="1" latinLnBrk="0" hangingPunct="1"/>
                      <a:r>
                        <a:rPr lang="ar-SA" sz="2000" b="0" kern="1200" dirty="0" smtClean="0">
                          <a:solidFill>
                            <a:schemeClr val="dk1"/>
                          </a:solidFill>
                          <a:latin typeface="+mn-lt"/>
                          <a:ea typeface="+mn-ea"/>
                          <a:cs typeface="B Nazanin" panose="00000400000000000000" pitchFamily="2" charset="-78"/>
                        </a:rPr>
                        <a:t> </a:t>
                      </a:r>
                      <a:r>
                        <a:rPr lang="ar-SA" sz="1600" b="0" kern="1200" dirty="0" smtClean="0">
                          <a:solidFill>
                            <a:schemeClr val="dk1"/>
                          </a:solidFill>
                          <a:latin typeface="+mn-lt"/>
                          <a:ea typeface="+mn-ea"/>
                          <a:cs typeface="B Nazanin" panose="00000400000000000000" pitchFamily="2" charset="-78"/>
                        </a:rPr>
                        <a:t>استاد، عضو هیات علمی دانشگاه علوم پزشکی البرز</a:t>
                      </a:r>
                    </a:p>
                  </a:txBody>
                  <a:tcPr/>
                </a:tc>
                <a:tc>
                  <a:txBody>
                    <a:bodyPr/>
                    <a:lstStyle/>
                    <a:p>
                      <a:pPr marL="0" algn="r" defTabSz="685760" rtl="1" eaLnBrk="1" latinLnBrk="0" hangingPunct="1"/>
                      <a:r>
                        <a:rPr lang="fa-IR" sz="2000" b="1" kern="1200" dirty="0" smtClean="0">
                          <a:solidFill>
                            <a:schemeClr val="dk1"/>
                          </a:solidFill>
                          <a:latin typeface="+mn-lt"/>
                          <a:ea typeface="+mn-ea"/>
                          <a:cs typeface="B Nazanin" panose="00000400000000000000" pitchFamily="2" charset="-78"/>
                        </a:rPr>
                        <a:t>مدیر مسئول</a:t>
                      </a:r>
                      <a:endParaRPr lang="en-US" sz="2000" b="1" kern="1200" dirty="0">
                        <a:solidFill>
                          <a:schemeClr val="dk1"/>
                        </a:solidFill>
                        <a:latin typeface="+mn-lt"/>
                        <a:ea typeface="+mn-ea"/>
                        <a:cs typeface="B Nazanin" panose="00000400000000000000" pitchFamily="2" charset="-78"/>
                      </a:endParaRPr>
                    </a:p>
                  </a:txBody>
                  <a:tcPr/>
                </a:tc>
              </a:tr>
              <a:tr h="370840">
                <a:tc>
                  <a:txBody>
                    <a:bodyPr/>
                    <a:lstStyle/>
                    <a:p>
                      <a:pPr marL="0" algn="r" defTabSz="685760" rtl="1" eaLnBrk="1" latinLnBrk="0" hangingPunct="1"/>
                      <a:r>
                        <a:rPr lang="ar-SA" sz="2000" b="0" kern="1200" dirty="0" smtClean="0">
                          <a:solidFill>
                            <a:schemeClr val="dk1"/>
                          </a:solidFill>
                          <a:latin typeface="+mn-lt"/>
                          <a:ea typeface="+mn-ea"/>
                          <a:cs typeface="B Nazanin" panose="00000400000000000000" pitchFamily="2" charset="-78"/>
                        </a:rPr>
                        <a:t>دکتر مصطفی قربانی </a:t>
                      </a:r>
                    </a:p>
                    <a:p>
                      <a:pPr marL="0" algn="r" defTabSz="685760" rtl="1" eaLnBrk="1" latinLnBrk="0" hangingPunct="1"/>
                      <a:r>
                        <a:rPr lang="ar-SA" sz="1600" b="0" kern="1200" dirty="0" smtClean="0">
                          <a:solidFill>
                            <a:schemeClr val="dk1"/>
                          </a:solidFill>
                          <a:latin typeface="+mn-lt"/>
                          <a:ea typeface="+mn-ea"/>
                          <a:cs typeface="B Nazanin" panose="00000400000000000000" pitchFamily="2" charset="-78"/>
                        </a:rPr>
                        <a:t>دانشیار، عضو هیات علمی دانشگاه علوم پزشکی البرز</a:t>
                      </a:r>
                      <a:endParaRPr lang="ar-SA" sz="1600" b="0" kern="1200" dirty="0">
                        <a:solidFill>
                          <a:schemeClr val="dk1"/>
                        </a:solidFill>
                        <a:latin typeface="+mn-lt"/>
                        <a:ea typeface="+mn-ea"/>
                        <a:cs typeface="B Nazanin" panose="00000400000000000000" pitchFamily="2" charset="-78"/>
                      </a:endParaRPr>
                    </a:p>
                  </a:txBody>
                  <a:tcPr/>
                </a:tc>
                <a:tc>
                  <a:txBody>
                    <a:bodyPr/>
                    <a:lstStyle/>
                    <a:p>
                      <a:pPr marL="0" algn="r" defTabSz="685760" rtl="1" eaLnBrk="1" latinLnBrk="0" hangingPunct="1"/>
                      <a:r>
                        <a:rPr lang="fa-IR" sz="2000" b="1" kern="1200" dirty="0" smtClean="0">
                          <a:solidFill>
                            <a:schemeClr val="dk1"/>
                          </a:solidFill>
                          <a:latin typeface="+mn-lt"/>
                          <a:ea typeface="+mn-ea"/>
                          <a:cs typeface="B Nazanin" panose="00000400000000000000" pitchFamily="2" charset="-78"/>
                        </a:rPr>
                        <a:t>سردبیر</a:t>
                      </a:r>
                      <a:endParaRPr lang="en-US" sz="2000" b="1" kern="1200" dirty="0">
                        <a:solidFill>
                          <a:schemeClr val="dk1"/>
                        </a:solidFill>
                        <a:latin typeface="+mn-lt"/>
                        <a:ea typeface="+mn-ea"/>
                        <a:cs typeface="B Nazanin" panose="00000400000000000000" pitchFamily="2" charset="-78"/>
                      </a:endParaRPr>
                    </a:p>
                  </a:txBody>
                  <a:tcPr/>
                </a:tc>
              </a:tr>
              <a:tr h="370840">
                <a:tc>
                  <a:txBody>
                    <a:bodyPr/>
                    <a:lstStyle/>
                    <a:p>
                      <a:pPr marL="0" algn="r" defTabSz="685760" rtl="1" eaLnBrk="1" latinLnBrk="0" hangingPunct="1"/>
                      <a:r>
                        <a:rPr lang="fa-IR" sz="2000" b="0" kern="1200" dirty="0" smtClean="0">
                          <a:solidFill>
                            <a:schemeClr val="dk1"/>
                          </a:solidFill>
                          <a:latin typeface="+mn-lt"/>
                          <a:ea typeface="+mn-ea"/>
                          <a:cs typeface="B Nazanin" panose="00000400000000000000" pitchFamily="2" charset="-78"/>
                        </a:rPr>
                        <a:t>دکتر رامین آذربهرام</a:t>
                      </a:r>
                    </a:p>
                    <a:p>
                      <a:pPr marL="0" algn="r" defTabSz="685760" rtl="1" eaLnBrk="1" latinLnBrk="0" hangingPunct="1"/>
                      <a:r>
                        <a:rPr lang="fa-IR" sz="1600" b="0" kern="1200" dirty="0" smtClean="0">
                          <a:solidFill>
                            <a:schemeClr val="dk1"/>
                          </a:solidFill>
                          <a:latin typeface="+mn-lt"/>
                          <a:ea typeface="+mn-ea"/>
                          <a:cs typeface="B Nazanin" panose="00000400000000000000" pitchFamily="2" charset="-78"/>
                        </a:rPr>
                        <a:t>پزشک عمومی</a:t>
                      </a:r>
                      <a:endParaRPr lang="en-US" sz="1600" b="0" kern="1200" dirty="0">
                        <a:solidFill>
                          <a:schemeClr val="dk1"/>
                        </a:solidFill>
                        <a:latin typeface="+mn-lt"/>
                        <a:ea typeface="+mn-ea"/>
                        <a:cs typeface="B Nazanin" panose="00000400000000000000" pitchFamily="2" charset="-78"/>
                      </a:endParaRPr>
                    </a:p>
                  </a:txBody>
                  <a:tcPr/>
                </a:tc>
                <a:tc>
                  <a:txBody>
                    <a:bodyPr/>
                    <a:lstStyle/>
                    <a:p>
                      <a:pPr marL="0" algn="r" defTabSz="685760" rtl="1" eaLnBrk="1" latinLnBrk="0" hangingPunct="1"/>
                      <a:r>
                        <a:rPr lang="fa-IR" sz="2000" b="1" kern="1200" dirty="0" smtClean="0">
                          <a:solidFill>
                            <a:schemeClr val="dk1"/>
                          </a:solidFill>
                          <a:latin typeface="+mn-lt"/>
                          <a:ea typeface="+mn-ea"/>
                          <a:cs typeface="B Nazanin" panose="00000400000000000000" pitchFamily="2" charset="-78"/>
                        </a:rPr>
                        <a:t>ویراستار ادبی</a:t>
                      </a:r>
                      <a:endParaRPr lang="en-US" sz="2000" b="1" kern="1200" dirty="0">
                        <a:solidFill>
                          <a:schemeClr val="dk1"/>
                        </a:solidFill>
                        <a:latin typeface="+mn-lt"/>
                        <a:ea typeface="+mn-ea"/>
                        <a:cs typeface="B Nazanin" panose="00000400000000000000" pitchFamily="2" charset="-78"/>
                      </a:endParaRPr>
                    </a:p>
                  </a:txBody>
                  <a:tcPr/>
                </a:tc>
              </a:tr>
              <a:tr h="370840">
                <a:tc>
                  <a:txBody>
                    <a:bodyPr/>
                    <a:lstStyle/>
                    <a:p>
                      <a:pPr marL="0" algn="r" defTabSz="685760" rtl="1" eaLnBrk="1" latinLnBrk="0" hangingPunct="1"/>
                      <a:r>
                        <a:rPr lang="fa-IR" sz="2000" b="0" kern="1200" dirty="0" smtClean="0">
                          <a:solidFill>
                            <a:schemeClr val="dk1"/>
                          </a:solidFill>
                          <a:latin typeface="+mn-lt"/>
                          <a:ea typeface="+mn-ea"/>
                          <a:cs typeface="B Nazanin" panose="00000400000000000000" pitchFamily="2" charset="-78"/>
                        </a:rPr>
                        <a:t>دکتر محمد درویش متولی</a:t>
                      </a:r>
                    </a:p>
                    <a:p>
                      <a:pPr marL="0" algn="r" defTabSz="685760" rtl="1" eaLnBrk="1" latinLnBrk="0" hangingPunct="1"/>
                      <a:r>
                        <a:rPr lang="ar-SA" sz="1600" b="0" kern="1200" dirty="0" smtClean="0">
                          <a:solidFill>
                            <a:schemeClr val="dk1"/>
                          </a:solidFill>
                          <a:latin typeface="+mn-lt"/>
                          <a:ea typeface="+mn-ea"/>
                          <a:cs typeface="B Nazanin" panose="00000400000000000000" pitchFamily="2" charset="-78"/>
                        </a:rPr>
                        <a:t>استادیار، عضو هیات علمی دانشگاه علوم پزشکی البرز</a:t>
                      </a:r>
                      <a:endParaRPr lang="ar-SA" sz="1600" b="0" kern="1200" dirty="0">
                        <a:solidFill>
                          <a:schemeClr val="dk1"/>
                        </a:solidFill>
                        <a:latin typeface="+mn-lt"/>
                        <a:ea typeface="+mn-ea"/>
                        <a:cs typeface="B Nazanin" panose="00000400000000000000" pitchFamily="2" charset="-78"/>
                      </a:endParaRPr>
                    </a:p>
                  </a:txBody>
                  <a:tcPr/>
                </a:tc>
                <a:tc>
                  <a:txBody>
                    <a:bodyPr/>
                    <a:lstStyle/>
                    <a:p>
                      <a:pPr marL="0" algn="r" defTabSz="685760" rtl="1" eaLnBrk="1" latinLnBrk="0" hangingPunct="1"/>
                      <a:r>
                        <a:rPr lang="ar-SA" sz="2000" b="1" kern="1200" dirty="0" smtClean="0">
                          <a:solidFill>
                            <a:schemeClr val="dk1"/>
                          </a:solidFill>
                          <a:latin typeface="+mn-lt"/>
                          <a:ea typeface="+mn-ea"/>
                          <a:cs typeface="B Nazanin" panose="00000400000000000000" pitchFamily="2" charset="-78"/>
                        </a:rPr>
                        <a:t>مدیر داخلی</a:t>
                      </a:r>
                      <a:r>
                        <a:rPr lang="fa-IR" sz="2000" b="1" kern="1200" dirty="0" smtClean="0">
                          <a:solidFill>
                            <a:schemeClr val="dk1"/>
                          </a:solidFill>
                          <a:latin typeface="+mn-lt"/>
                          <a:ea typeface="+mn-ea"/>
                          <a:cs typeface="B Nazanin" panose="00000400000000000000" pitchFamily="2" charset="-78"/>
                        </a:rPr>
                        <a:t> و ویراستار علمی</a:t>
                      </a:r>
                      <a:endParaRPr lang="ar-SA" sz="2000" b="1" kern="1200" dirty="0" smtClean="0">
                        <a:solidFill>
                          <a:schemeClr val="dk1"/>
                        </a:solidFill>
                        <a:latin typeface="+mn-lt"/>
                        <a:ea typeface="+mn-ea"/>
                        <a:cs typeface="B Nazanin" panose="00000400000000000000" pitchFamily="2" charset="-78"/>
                      </a:endParaRPr>
                    </a:p>
                  </a:txBody>
                  <a:tcPr/>
                </a:tc>
              </a:tr>
              <a:tr h="370840">
                <a:tc>
                  <a:txBody>
                    <a:bodyPr/>
                    <a:lstStyle/>
                    <a:p>
                      <a:pPr marL="0" algn="r" defTabSz="685760" rtl="1" eaLnBrk="1" latinLnBrk="0" hangingPunct="1"/>
                      <a:r>
                        <a:rPr lang="fa-IR" sz="2000" b="0" kern="1200" dirty="0" smtClean="0">
                          <a:solidFill>
                            <a:schemeClr val="dk1"/>
                          </a:solidFill>
                          <a:latin typeface="+mn-lt"/>
                          <a:ea typeface="+mn-ea"/>
                          <a:cs typeface="B Nazanin" panose="00000400000000000000" pitchFamily="2" charset="-78"/>
                        </a:rPr>
                        <a:t>مهندس معصومه ایرانی</a:t>
                      </a:r>
                    </a:p>
                    <a:p>
                      <a:pPr marL="0" algn="r" defTabSz="685760" rtl="1" eaLnBrk="1" latinLnBrk="0" hangingPunct="1"/>
                      <a:r>
                        <a:rPr lang="fa-IR" sz="1600" b="0" kern="1200" dirty="0" smtClean="0">
                          <a:solidFill>
                            <a:schemeClr val="dk1"/>
                          </a:solidFill>
                          <a:latin typeface="+mn-lt"/>
                          <a:ea typeface="+mn-ea"/>
                          <a:cs typeface="B Nazanin" panose="00000400000000000000" pitchFamily="2" charset="-78"/>
                        </a:rPr>
                        <a:t>کارشناسی ارشد مهندسی بهداشت محیط</a:t>
                      </a:r>
                      <a:endParaRPr lang="en-US" sz="1600" b="0" kern="1200" dirty="0">
                        <a:solidFill>
                          <a:schemeClr val="dk1"/>
                        </a:solidFill>
                        <a:latin typeface="+mn-lt"/>
                        <a:ea typeface="+mn-ea"/>
                        <a:cs typeface="B Nazanin" panose="00000400000000000000" pitchFamily="2" charset="-78"/>
                      </a:endParaRPr>
                    </a:p>
                  </a:txBody>
                  <a:tcPr/>
                </a:tc>
                <a:tc>
                  <a:txBody>
                    <a:bodyPr/>
                    <a:lstStyle/>
                    <a:p>
                      <a:pPr marL="0" algn="r" defTabSz="685760" rtl="1" eaLnBrk="1" latinLnBrk="0" hangingPunct="1"/>
                      <a:r>
                        <a:rPr lang="fa-IR" sz="2000" b="1" kern="1200" dirty="0" smtClean="0">
                          <a:solidFill>
                            <a:schemeClr val="dk1"/>
                          </a:solidFill>
                          <a:latin typeface="+mn-lt"/>
                          <a:ea typeface="+mn-ea"/>
                          <a:cs typeface="B Nazanin" panose="00000400000000000000" pitchFamily="2" charset="-78"/>
                        </a:rPr>
                        <a:t>مدیر اجرایی</a:t>
                      </a:r>
                      <a:endParaRPr lang="en-US" sz="2000" b="1" kern="1200" dirty="0">
                        <a:solidFill>
                          <a:schemeClr val="dk1"/>
                        </a:solidFill>
                        <a:latin typeface="+mn-lt"/>
                        <a:ea typeface="+mn-ea"/>
                        <a:cs typeface="B Nazanin" panose="00000400000000000000" pitchFamily="2" charset="-78"/>
                      </a:endParaRPr>
                    </a:p>
                  </a:txBody>
                  <a:tcPr/>
                </a:tc>
              </a:tr>
              <a:tr h="370840">
                <a:tc>
                  <a:txBody>
                    <a:bodyPr/>
                    <a:lstStyle/>
                    <a:p>
                      <a:pPr marL="0" algn="r" defTabSz="685760" rtl="1" eaLnBrk="1" latinLnBrk="0" hangingPunct="1"/>
                      <a:r>
                        <a:rPr lang="fa-IR" sz="2000" b="0" kern="1200" dirty="0" smtClean="0">
                          <a:solidFill>
                            <a:schemeClr val="dk1"/>
                          </a:solidFill>
                          <a:latin typeface="+mn-lt"/>
                          <a:ea typeface="+mn-ea"/>
                          <a:cs typeface="B Nazanin" panose="00000400000000000000" pitchFamily="2" charset="-78"/>
                        </a:rPr>
                        <a:t>مهندس فاطمه نظری</a:t>
                      </a:r>
                    </a:p>
                    <a:p>
                      <a:pPr marL="0" algn="r" defTabSz="685760" rtl="1" eaLnBrk="1" latinLnBrk="0" hangingPunct="1"/>
                      <a:r>
                        <a:rPr lang="fa-IR" sz="1600" b="0" kern="1200" dirty="0" smtClean="0">
                          <a:solidFill>
                            <a:schemeClr val="dk1"/>
                          </a:solidFill>
                          <a:latin typeface="+mn-lt"/>
                          <a:ea typeface="+mn-ea"/>
                          <a:cs typeface="B Nazanin" panose="00000400000000000000" pitchFamily="2" charset="-78"/>
                        </a:rPr>
                        <a:t>کارشناسی مهندسی بهداشت محیط</a:t>
                      </a:r>
                      <a:endParaRPr lang="en-US" sz="1600" b="0" kern="1200" dirty="0">
                        <a:solidFill>
                          <a:schemeClr val="dk1"/>
                        </a:solidFill>
                        <a:latin typeface="+mn-lt"/>
                        <a:ea typeface="+mn-ea"/>
                        <a:cs typeface="B Nazanin" panose="00000400000000000000" pitchFamily="2" charset="-78"/>
                      </a:endParaRPr>
                    </a:p>
                  </a:txBody>
                  <a:tcPr/>
                </a:tc>
                <a:tc>
                  <a:txBody>
                    <a:bodyPr/>
                    <a:lstStyle/>
                    <a:p>
                      <a:pPr marL="0" algn="r" defTabSz="685760" rtl="1" eaLnBrk="1" latinLnBrk="0" hangingPunct="1"/>
                      <a:r>
                        <a:rPr lang="fa-IR" sz="2000" b="1" kern="1200" dirty="0" smtClean="0">
                          <a:solidFill>
                            <a:schemeClr val="dk1"/>
                          </a:solidFill>
                          <a:latin typeface="+mn-lt"/>
                          <a:ea typeface="+mn-ea"/>
                          <a:cs typeface="B Nazanin" panose="00000400000000000000" pitchFamily="2" charset="-78"/>
                        </a:rPr>
                        <a:t>کارشناس</a:t>
                      </a:r>
                      <a:endParaRPr lang="en-US" sz="2000" b="1" kern="1200" dirty="0">
                        <a:solidFill>
                          <a:schemeClr val="dk1"/>
                        </a:solidFill>
                        <a:latin typeface="+mn-lt"/>
                        <a:ea typeface="+mn-ea"/>
                        <a:cs typeface="B Nazanin" panose="00000400000000000000" pitchFamily="2" charset="-78"/>
                      </a:endParaRPr>
                    </a:p>
                  </a:txBody>
                  <a:tcPr/>
                </a:tc>
              </a:tr>
            </a:tbl>
          </a:graphicData>
        </a:graphic>
      </p:graphicFrame>
      <p:pic>
        <p:nvPicPr>
          <p:cNvPr id="11" name="Picture 10" descr="C:\Users\f.sadeghlo\Desktop\93.png"/>
          <p:cNvPicPr/>
          <p:nvPr/>
        </p:nvPicPr>
        <p:blipFill>
          <a:blip r:embed="rId3" cstate="print"/>
          <a:srcRect/>
          <a:stretch>
            <a:fillRect/>
          </a:stretch>
        </p:blipFill>
        <p:spPr bwMode="auto">
          <a:xfrm>
            <a:off x="228601" y="224434"/>
            <a:ext cx="1295400" cy="727657"/>
          </a:xfrm>
          <a:prstGeom prst="rect">
            <a:avLst/>
          </a:prstGeom>
          <a:noFill/>
          <a:ln w="9525">
            <a:noFill/>
            <a:miter lim="800000"/>
            <a:headEnd/>
            <a:tailEnd/>
          </a:ln>
        </p:spPr>
      </p:pic>
      <p:sp>
        <p:nvSpPr>
          <p:cNvPr id="13" name="Rectangle 12"/>
          <p:cNvSpPr/>
          <p:nvPr/>
        </p:nvSpPr>
        <p:spPr>
          <a:xfrm>
            <a:off x="5417863" y="403596"/>
            <a:ext cx="3377848" cy="369332"/>
          </a:xfrm>
          <a:prstGeom prst="rect">
            <a:avLst/>
          </a:prstGeom>
        </p:spPr>
        <p:txBody>
          <a:bodyPr wrap="none">
            <a:spAutoFit/>
          </a:bodyPr>
          <a:lstStyle/>
          <a:p>
            <a:pPr algn="ctr"/>
            <a:r>
              <a:rPr lang="fa-IR" b="1" dirty="0" smtClean="0">
                <a:solidFill>
                  <a:schemeClr val="tx2">
                    <a:lumMod val="75000"/>
                  </a:schemeClr>
                </a:solidFill>
                <a:cs typeface="B Titr" pitchFamily="2" charset="-78"/>
              </a:rPr>
              <a:t>معرفی نشریات علمی پژوهشی دانشگاه</a:t>
            </a:r>
            <a:endParaRPr lang="en-US" b="1" dirty="0">
              <a:solidFill>
                <a:schemeClr val="tx2">
                  <a:lumMod val="75000"/>
                </a:schemeClr>
              </a:solidFill>
              <a:cs typeface="B Titr" pitchFamily="2" charset="-78"/>
            </a:endParaRPr>
          </a:p>
        </p:txBody>
      </p:sp>
    </p:spTree>
    <p:extLst>
      <p:ext uri="{BB962C8B-B14F-4D97-AF65-F5344CB8AC3E}">
        <p14:creationId xmlns:p14="http://schemas.microsoft.com/office/powerpoint/2010/main" val="1220730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6" y="0"/>
            <a:ext cx="9147546" cy="1151385"/>
          </a:xfrm>
          <a:prstGeom prst="rect">
            <a:avLst/>
          </a:prstGeom>
        </p:spPr>
      </p:pic>
      <p:sp>
        <p:nvSpPr>
          <p:cNvPr id="3" name="Content Placeholder 2"/>
          <p:cNvSpPr>
            <a:spLocks noGrp="1"/>
          </p:cNvSpPr>
          <p:nvPr>
            <p:ph idx="1"/>
          </p:nvPr>
        </p:nvSpPr>
        <p:spPr/>
        <p:txBody>
          <a:bodyPr>
            <a:normAutofit fontScale="85000" lnSpcReduction="20000"/>
          </a:bodyPr>
          <a:lstStyle/>
          <a:p>
            <a:pPr>
              <a:lnSpc>
                <a:spcPct val="150000"/>
              </a:lnSpc>
            </a:pPr>
            <a:r>
              <a:rPr lang="fa-IR" sz="2800" dirty="0" smtClean="0">
                <a:cs typeface="B Nazanin" panose="00000400000000000000" pitchFamily="2" charset="-78"/>
              </a:rPr>
              <a:t>حضور در کلیه دانشکده ها و بیمارستانهای دانشگاه به منظور برگزاری کارگاه علم سنجی و تکمیل پروفایل های اعضای هیئت علمی در محل</a:t>
            </a:r>
          </a:p>
          <a:p>
            <a:pPr>
              <a:lnSpc>
                <a:spcPct val="150000"/>
              </a:lnSpc>
            </a:pPr>
            <a:r>
              <a:rPr lang="fa-IR" sz="2800" dirty="0" smtClean="0">
                <a:cs typeface="B Nazanin" panose="00000400000000000000" pitchFamily="2" charset="-78"/>
              </a:rPr>
              <a:t>خرید منابع برای کتابخانه ها به مبلغ 400 میلیون تومان در حال انجام است.</a:t>
            </a:r>
          </a:p>
          <a:p>
            <a:pPr>
              <a:lnSpc>
                <a:spcPct val="150000"/>
              </a:lnSpc>
            </a:pPr>
            <a:r>
              <a:rPr lang="fa-IR" sz="2800" dirty="0" smtClean="0">
                <a:cs typeface="B Nazanin" panose="00000400000000000000" pitchFamily="2" charset="-78"/>
              </a:rPr>
              <a:t>بازدید میدانی از کلیه کتابخانه ها به منظور بررسی پتانسیل واحد ها و مشکلات </a:t>
            </a:r>
          </a:p>
          <a:p>
            <a:pPr>
              <a:lnSpc>
                <a:spcPct val="150000"/>
              </a:lnSpc>
            </a:pPr>
            <a:r>
              <a:rPr lang="fa-IR" sz="2800" dirty="0" smtClean="0">
                <a:cs typeface="B Nazanin" panose="00000400000000000000" pitchFamily="2" charset="-78"/>
              </a:rPr>
              <a:t>تدوین و تصویب آیین نامه نشریات علمی دانشگاه</a:t>
            </a:r>
          </a:p>
          <a:p>
            <a:pPr>
              <a:lnSpc>
                <a:spcPct val="150000"/>
              </a:lnSpc>
            </a:pPr>
            <a:r>
              <a:rPr lang="fa-IR" sz="2800" dirty="0" smtClean="0">
                <a:cs typeface="B Nazanin" panose="00000400000000000000" pitchFamily="2" charset="-78"/>
              </a:rPr>
              <a:t>ارتقا </a:t>
            </a:r>
            <a:r>
              <a:rPr lang="fa-IR" sz="2800" dirty="0">
                <a:cs typeface="B Nazanin" panose="00000400000000000000" pitchFamily="2" charset="-78"/>
              </a:rPr>
              <a:t>کیفیت مقالات و </a:t>
            </a:r>
            <a:r>
              <a:rPr lang="fa-IR" sz="2800" dirty="0" smtClean="0">
                <a:cs typeface="B Nazanin" panose="00000400000000000000" pitchFamily="2" charset="-78"/>
              </a:rPr>
              <a:t>نشریات</a:t>
            </a:r>
          </a:p>
          <a:p>
            <a:pPr>
              <a:lnSpc>
                <a:spcPct val="150000"/>
              </a:lnSpc>
            </a:pPr>
            <a:r>
              <a:rPr lang="fa-IR" sz="2800" dirty="0" smtClean="0">
                <a:cs typeface="B Nazanin" panose="00000400000000000000" pitchFamily="2" charset="-78"/>
              </a:rPr>
              <a:t>تلاش برای نمایه نمودن نشریات دانشگاه در پایگاه های استنادی معتبر نظیر </a:t>
            </a:r>
            <a:r>
              <a:rPr lang="en-US" sz="2800" dirty="0" smtClean="0">
                <a:cs typeface="B Nazanin" panose="00000400000000000000" pitchFamily="2" charset="-78"/>
              </a:rPr>
              <a:t>Scopus</a:t>
            </a:r>
            <a:r>
              <a:rPr lang="fa-IR" sz="2800" dirty="0" smtClean="0">
                <a:cs typeface="B Nazanin" panose="00000400000000000000" pitchFamily="2" charset="-78"/>
              </a:rPr>
              <a:t> و </a:t>
            </a:r>
            <a:r>
              <a:rPr lang="en-US" sz="2800" dirty="0" smtClean="0">
                <a:cs typeface="B Nazanin" panose="00000400000000000000" pitchFamily="2" charset="-78"/>
              </a:rPr>
              <a:t>PubMed</a:t>
            </a:r>
            <a:endParaRPr lang="fa-IR" sz="2800" dirty="0">
              <a:cs typeface="B Nazanin" panose="00000400000000000000" pitchFamily="2" charset="-78"/>
            </a:endParaRPr>
          </a:p>
          <a:p>
            <a:endParaRPr lang="fa-IR" dirty="0"/>
          </a:p>
          <a:p>
            <a:endParaRPr lang="fa-IR" dirty="0" smtClean="0"/>
          </a:p>
        </p:txBody>
      </p:sp>
      <p:pic>
        <p:nvPicPr>
          <p:cNvPr id="8" name="Picture 7" descr="C:\Users\f.sadeghlo\Desktop\93.png"/>
          <p:cNvPicPr/>
          <p:nvPr/>
        </p:nvPicPr>
        <p:blipFill>
          <a:blip r:embed="rId3" cstate="print"/>
          <a:srcRect/>
          <a:stretch>
            <a:fillRect/>
          </a:stretch>
        </p:blipFill>
        <p:spPr bwMode="auto">
          <a:xfrm>
            <a:off x="228601" y="224434"/>
            <a:ext cx="1295400" cy="727657"/>
          </a:xfrm>
          <a:prstGeom prst="rect">
            <a:avLst/>
          </a:prstGeom>
          <a:noFill/>
          <a:ln w="9525">
            <a:noFill/>
            <a:miter lim="800000"/>
            <a:headEnd/>
            <a:tailEnd/>
          </a:ln>
        </p:spPr>
      </p:pic>
      <p:sp>
        <p:nvSpPr>
          <p:cNvPr id="11" name="Rectangle 10"/>
          <p:cNvSpPr/>
          <p:nvPr/>
        </p:nvSpPr>
        <p:spPr>
          <a:xfrm>
            <a:off x="2971800" y="403596"/>
            <a:ext cx="5407250" cy="369332"/>
          </a:xfrm>
          <a:prstGeom prst="rect">
            <a:avLst/>
          </a:prstGeom>
        </p:spPr>
        <p:txBody>
          <a:bodyPr wrap="none">
            <a:spAutoFit/>
          </a:bodyPr>
          <a:lstStyle/>
          <a:p>
            <a:pPr algn="ctr"/>
            <a:r>
              <a:rPr lang="fa-IR" b="1" dirty="0" smtClean="0">
                <a:solidFill>
                  <a:schemeClr val="tx2">
                    <a:lumMod val="75000"/>
                  </a:schemeClr>
                </a:solidFill>
                <a:cs typeface="B Titr" pitchFamily="2" charset="-78"/>
              </a:rPr>
              <a:t>برنامه های آتی واحد اطلاع رسانی پزشکی و منابع علمی دانشگاه</a:t>
            </a:r>
            <a:endParaRPr lang="en-US" b="1" dirty="0">
              <a:solidFill>
                <a:schemeClr val="tx2">
                  <a:lumMod val="75000"/>
                </a:schemeClr>
              </a:solidFill>
              <a:cs typeface="B Titr" pitchFamily="2" charset="-78"/>
            </a:endParaRPr>
          </a:p>
        </p:txBody>
      </p:sp>
    </p:spTree>
    <p:extLst>
      <p:ext uri="{BB962C8B-B14F-4D97-AF65-F5344CB8AC3E}">
        <p14:creationId xmlns:p14="http://schemas.microsoft.com/office/powerpoint/2010/main" val="1789151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800" y="274638"/>
            <a:ext cx="381000" cy="334962"/>
          </a:xfrm>
        </p:spPr>
        <p:txBody>
          <a:bodyPr>
            <a:normAutofit fontScale="90000"/>
          </a:bodyPr>
          <a:lstStyle/>
          <a:p>
            <a:r>
              <a:rPr lang="fa-IR" dirty="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609600" y="2209800"/>
            <a:ext cx="8229600" cy="1630363"/>
          </a:xfrm>
        </p:spPr>
        <p:txBody>
          <a:bodyPr>
            <a:normAutofit/>
          </a:bodyPr>
          <a:lstStyle/>
          <a:p>
            <a:pPr marL="0" indent="0" algn="ctr">
              <a:buNone/>
            </a:pPr>
            <a:r>
              <a:rPr lang="fa-IR" sz="8000" dirty="0">
                <a:latin typeface="IranNastaliq" panose="02020505000000020003" pitchFamily="18" charset="0"/>
                <a:cs typeface="IranNastaliq" panose="02020505000000020003" pitchFamily="18" charset="0"/>
              </a:rPr>
              <a:t>با سپاس از توجه و همراهی شما</a:t>
            </a:r>
          </a:p>
        </p:txBody>
      </p:sp>
    </p:spTree>
    <p:extLst>
      <p:ext uri="{BB962C8B-B14F-4D97-AF65-F5344CB8AC3E}">
        <p14:creationId xmlns:p14="http://schemas.microsoft.com/office/powerpoint/2010/main" val="270429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CB1393E-7269-439D-98A6-077FBA83B831}" type="slidenum">
              <a:rPr lang="en-US" smtClean="0">
                <a:solidFill>
                  <a:prstClr val="black">
                    <a:tint val="75000"/>
                  </a:prstClr>
                </a:solidFill>
              </a:rPr>
              <a:pPr/>
              <a:t>3</a:t>
            </a:fld>
            <a:endParaRPr lang="en-US">
              <a:solidFill>
                <a:prstClr val="black">
                  <a:tint val="75000"/>
                </a:prstClr>
              </a:solidFill>
            </a:endParaRPr>
          </a:p>
        </p:txBody>
      </p:sp>
      <p:sp>
        <p:nvSpPr>
          <p:cNvPr id="10" name="Rounded Rectangle 9"/>
          <p:cNvSpPr/>
          <p:nvPr/>
        </p:nvSpPr>
        <p:spPr>
          <a:xfrm>
            <a:off x="2057400" y="1866900"/>
            <a:ext cx="4876800" cy="9906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Titr" panose="00000700000000000000" pitchFamily="2" charset="-78"/>
              </a:rPr>
              <a:t>مدیریت اطلاع رسانی پزشکی و منابع علمی</a:t>
            </a:r>
            <a:endParaRPr lang="fa-IR" dirty="0">
              <a:cs typeface="B Titr" panose="00000700000000000000" pitchFamily="2" charset="-78"/>
            </a:endParaRPr>
          </a:p>
        </p:txBody>
      </p:sp>
      <p:sp>
        <p:nvSpPr>
          <p:cNvPr id="12" name="Rounded Rectangle 11"/>
          <p:cNvSpPr/>
          <p:nvPr/>
        </p:nvSpPr>
        <p:spPr>
          <a:xfrm>
            <a:off x="2057400" y="4028340"/>
            <a:ext cx="1600200" cy="9906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cs typeface="B Titr" panose="00000700000000000000" pitchFamily="2" charset="-78"/>
              </a:rPr>
              <a:t>نشریات و کتب</a:t>
            </a:r>
          </a:p>
        </p:txBody>
      </p:sp>
      <p:sp>
        <p:nvSpPr>
          <p:cNvPr id="13" name="Rounded Rectangle 12"/>
          <p:cNvSpPr/>
          <p:nvPr/>
        </p:nvSpPr>
        <p:spPr>
          <a:xfrm>
            <a:off x="4095750" y="4010024"/>
            <a:ext cx="1600200" cy="9906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cs typeface="B Titr" panose="00000700000000000000" pitchFamily="2" charset="-78"/>
              </a:rPr>
              <a:t>علم سنجی و پایش</a:t>
            </a:r>
          </a:p>
        </p:txBody>
      </p:sp>
      <p:sp>
        <p:nvSpPr>
          <p:cNvPr id="14" name="Rounded Rectangle 13"/>
          <p:cNvSpPr/>
          <p:nvPr/>
        </p:nvSpPr>
        <p:spPr>
          <a:xfrm>
            <a:off x="6019800" y="4028340"/>
            <a:ext cx="1600200" cy="9906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cs typeface="B Titr" panose="00000700000000000000" pitchFamily="2" charset="-78"/>
              </a:rPr>
              <a:t>امور کتابخانه ها</a:t>
            </a:r>
          </a:p>
        </p:txBody>
      </p:sp>
      <p:cxnSp>
        <p:nvCxnSpPr>
          <p:cNvPr id="16" name="Straight Connector 15"/>
          <p:cNvCxnSpPr/>
          <p:nvPr/>
        </p:nvCxnSpPr>
        <p:spPr>
          <a:xfrm>
            <a:off x="4724400" y="2857500"/>
            <a:ext cx="0"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0800" y="3429000"/>
            <a:ext cx="411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05454" y="3429000"/>
            <a:ext cx="0" cy="581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24400" y="3447316"/>
            <a:ext cx="0" cy="581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731977" y="3429000"/>
            <a:ext cx="0" cy="5810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116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CB1393E-7269-439D-98A6-077FBA83B831}" type="slidenum">
              <a:rPr lang="en-US" smtClean="0">
                <a:solidFill>
                  <a:prstClr val="black">
                    <a:tint val="75000"/>
                  </a:prstClr>
                </a:solidFill>
              </a:rPr>
              <a:pPr/>
              <a:t>4</a:t>
            </a:fld>
            <a:endParaRPr lang="en-US">
              <a:solidFill>
                <a:prstClr val="black">
                  <a:tint val="75000"/>
                </a:prstClr>
              </a:solidFill>
            </a:endParaRPr>
          </a:p>
        </p:txBody>
      </p:sp>
      <p:sp>
        <p:nvSpPr>
          <p:cNvPr id="5" name="TextBox 4"/>
          <p:cNvSpPr txBox="1"/>
          <p:nvPr/>
        </p:nvSpPr>
        <p:spPr>
          <a:xfrm>
            <a:off x="3581400" y="2590800"/>
            <a:ext cx="2196435" cy="1107996"/>
          </a:xfrm>
          <a:prstGeom prst="rect">
            <a:avLst/>
          </a:prstGeom>
          <a:noFill/>
        </p:spPr>
        <p:txBody>
          <a:bodyPr wrap="none" rtlCol="0">
            <a:spAutoFit/>
          </a:bodyPr>
          <a:lstStyle/>
          <a:p>
            <a:r>
              <a:rPr lang="fa-IR" sz="6600" dirty="0" smtClean="0">
                <a:solidFill>
                  <a:schemeClr val="accent1">
                    <a:lumMod val="50000"/>
                  </a:schemeClr>
                </a:solidFill>
                <a:latin typeface="IranNastaliq" panose="02020505000000020003" pitchFamily="18" charset="0"/>
                <a:cs typeface="IranNastaliq" panose="02020505000000020003" pitchFamily="18" charset="0"/>
              </a:rPr>
              <a:t>علم سنجی و پایش</a:t>
            </a:r>
            <a:endParaRPr lang="en-US" sz="6600" dirty="0">
              <a:solidFill>
                <a:schemeClr val="accent1">
                  <a:lumMod val="50000"/>
                </a:schemeClr>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2168259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71"/>
            <a:ext cx="9147546" cy="1151385"/>
          </a:xfrm>
          <a:prstGeom prst="rect">
            <a:avLst/>
          </a:prstGeom>
        </p:spPr>
      </p:pic>
      <p:sp>
        <p:nvSpPr>
          <p:cNvPr id="7" name="Rectangle 6"/>
          <p:cNvSpPr/>
          <p:nvPr/>
        </p:nvSpPr>
        <p:spPr>
          <a:xfrm>
            <a:off x="3810000" y="414417"/>
            <a:ext cx="4357282" cy="369332"/>
          </a:xfrm>
          <a:prstGeom prst="rect">
            <a:avLst/>
          </a:prstGeom>
        </p:spPr>
        <p:txBody>
          <a:bodyPr wrap="none">
            <a:spAutoFit/>
          </a:bodyPr>
          <a:lstStyle/>
          <a:p>
            <a:pPr algn="ctr"/>
            <a:r>
              <a:rPr lang="fa-IR" b="1" dirty="0">
                <a:solidFill>
                  <a:schemeClr val="tx2">
                    <a:lumMod val="75000"/>
                  </a:schemeClr>
                </a:solidFill>
                <a:cs typeface="B Titr" pitchFamily="2" charset="-78"/>
              </a:rPr>
              <a:t>رتبه دانشگاه علوم پزشکی البرز در سامانه علم </a:t>
            </a:r>
            <a:r>
              <a:rPr lang="fa-IR" b="1" dirty="0" smtClean="0">
                <a:solidFill>
                  <a:schemeClr val="tx2">
                    <a:lumMod val="75000"/>
                  </a:schemeClr>
                </a:solidFill>
                <a:cs typeface="B Titr" pitchFamily="2" charset="-78"/>
              </a:rPr>
              <a:t>سنجی</a:t>
            </a:r>
            <a:endParaRPr lang="en-US" b="1" dirty="0">
              <a:solidFill>
                <a:schemeClr val="tx2">
                  <a:lumMod val="75000"/>
                </a:schemeClr>
              </a:solidFill>
              <a:cs typeface="B Titr" pitchFamily="2" charset="-78"/>
            </a:endParaRPr>
          </a:p>
        </p:txBody>
      </p:sp>
      <p:pic>
        <p:nvPicPr>
          <p:cNvPr id="9" name="Picture 8" descr="C:\Users\f.sadeghlo\Desktop\93.png"/>
          <p:cNvPicPr/>
          <p:nvPr/>
        </p:nvPicPr>
        <p:blipFill>
          <a:blip r:embed="rId3" cstate="print"/>
          <a:srcRect/>
          <a:stretch>
            <a:fillRect/>
          </a:stretch>
        </p:blipFill>
        <p:spPr bwMode="auto">
          <a:xfrm>
            <a:off x="228599" y="364263"/>
            <a:ext cx="2207725" cy="727657"/>
          </a:xfrm>
          <a:prstGeom prst="rect">
            <a:avLst/>
          </a:prstGeom>
          <a:noFill/>
          <a:ln w="9525">
            <a:noFill/>
            <a:miter lim="800000"/>
            <a:headEnd/>
            <a:tailEnd/>
          </a:ln>
        </p:spPr>
      </p:pic>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737" y="1163956"/>
            <a:ext cx="8851705" cy="5230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5823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6" y="0"/>
            <a:ext cx="9147546" cy="1151385"/>
          </a:xfrm>
          <a:prstGeom prst="rect">
            <a:avLst/>
          </a:prstGeom>
        </p:spPr>
      </p:pic>
      <p:sp>
        <p:nvSpPr>
          <p:cNvPr id="5" name="Rectangle 4"/>
          <p:cNvSpPr/>
          <p:nvPr/>
        </p:nvSpPr>
        <p:spPr>
          <a:xfrm>
            <a:off x="1066801" y="304800"/>
            <a:ext cx="6511378" cy="523220"/>
          </a:xfrm>
          <a:prstGeom prst="rect">
            <a:avLst/>
          </a:prstGeom>
        </p:spPr>
        <p:txBody>
          <a:bodyPr wrap="square">
            <a:spAutoFit/>
          </a:bodyPr>
          <a:lstStyle/>
          <a:p>
            <a:pPr algn="ctr"/>
            <a:r>
              <a:rPr lang="fa-IR" sz="2800" dirty="0">
                <a:solidFill>
                  <a:prstClr val="black"/>
                </a:solidFill>
                <a:cs typeface="B Titr" pitchFamily="2" charset="-78"/>
              </a:rPr>
              <a:t>مدیریت سامانه علم سنجی و بروزرسانی آن</a:t>
            </a:r>
            <a:endParaRPr lang="en-US" sz="2800" dirty="0">
              <a:solidFill>
                <a:prstClr val="black"/>
              </a:solidFill>
              <a:cs typeface="B Titr" pitchFamily="2" charset="-78"/>
            </a:endParaRPr>
          </a:p>
        </p:txBody>
      </p:sp>
      <p:sp>
        <p:nvSpPr>
          <p:cNvPr id="2" name="Content Placeholder 1"/>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04900"/>
            <a:ext cx="8553450"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18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dirty="0"/>
          </a:p>
        </p:txBody>
      </p:sp>
      <p:sp>
        <p:nvSpPr>
          <p:cNvPr id="4" name="Slide Number Placeholder 3"/>
          <p:cNvSpPr>
            <a:spLocks noGrp="1"/>
          </p:cNvSpPr>
          <p:nvPr>
            <p:ph type="sldNum" sz="quarter" idx="12"/>
          </p:nvPr>
        </p:nvSpPr>
        <p:spPr/>
        <p:txBody>
          <a:bodyPr/>
          <a:lstStyle/>
          <a:p>
            <a:fld id="{6CB1393E-7269-439D-98A6-077FBA83B831}" type="slidenum">
              <a:rPr lang="en-US" smtClean="0">
                <a:solidFill>
                  <a:prstClr val="black">
                    <a:tint val="75000"/>
                  </a:prstClr>
                </a:solidFill>
              </a:rPr>
              <a:pPr/>
              <a:t>7</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27" y="5366"/>
            <a:ext cx="9147546" cy="1371600"/>
          </a:xfrm>
          <a:prstGeom prst="rect">
            <a:avLst/>
          </a:prstGeom>
        </p:spPr>
      </p:pic>
      <p:sp>
        <p:nvSpPr>
          <p:cNvPr id="5" name="Rectangle 4"/>
          <p:cNvSpPr/>
          <p:nvPr/>
        </p:nvSpPr>
        <p:spPr>
          <a:xfrm>
            <a:off x="1524000" y="652790"/>
            <a:ext cx="6400800" cy="523220"/>
          </a:xfrm>
          <a:prstGeom prst="rect">
            <a:avLst/>
          </a:prstGeom>
        </p:spPr>
        <p:txBody>
          <a:bodyPr wrap="square">
            <a:spAutoFit/>
          </a:bodyPr>
          <a:lstStyle/>
          <a:p>
            <a:pPr lvl="0" algn="ctr"/>
            <a:r>
              <a:rPr lang="fa-IR" sz="2800" dirty="0" smtClean="0">
                <a:solidFill>
                  <a:prstClr val="black"/>
                </a:solidFill>
                <a:cs typeface="B Titr" pitchFamily="2" charset="-78"/>
              </a:rPr>
              <a:t>گزارش عملکرد دانشگاه علوم پزشکی البرز</a:t>
            </a:r>
            <a:endParaRPr lang="en-US" sz="2800" dirty="0">
              <a:solidFill>
                <a:prstClr val="black"/>
              </a:solidFill>
              <a:cs typeface="B Titr" pitchFamily="2" charset="-7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6966"/>
            <a:ext cx="8381999" cy="502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47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CB1393E-7269-439D-98A6-077FBA83B831}" type="slidenum">
              <a:rPr lang="en-US" smtClean="0">
                <a:solidFill>
                  <a:prstClr val="black">
                    <a:tint val="75000"/>
                  </a:prstClr>
                </a:solidFill>
              </a:rPr>
              <a:pPr/>
              <a:t>8</a:t>
            </a:fld>
            <a:endParaRPr lang="en-US">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600"/>
            <a:ext cx="9147546" cy="1151385"/>
          </a:xfrm>
          <a:prstGeom prst="rect">
            <a:avLst/>
          </a:prstGeom>
        </p:spPr>
      </p:pic>
      <p:sp>
        <p:nvSpPr>
          <p:cNvPr id="6" name="Rectangle 5"/>
          <p:cNvSpPr/>
          <p:nvPr/>
        </p:nvSpPr>
        <p:spPr>
          <a:xfrm>
            <a:off x="1388297" y="533400"/>
            <a:ext cx="7696199" cy="707886"/>
          </a:xfrm>
          <a:prstGeom prst="rect">
            <a:avLst/>
          </a:prstGeom>
        </p:spPr>
        <p:txBody>
          <a:bodyPr wrap="square">
            <a:spAutoFit/>
          </a:bodyPr>
          <a:lstStyle/>
          <a:p>
            <a:pPr algn="ctr" rtl="1"/>
            <a:r>
              <a:rPr lang="fa-IR" sz="2000" b="1" dirty="0">
                <a:solidFill>
                  <a:schemeClr val="tx2">
                    <a:lumMod val="75000"/>
                  </a:schemeClr>
                </a:solidFill>
                <a:cs typeface="B Titr" pitchFamily="2" charset="-78"/>
              </a:rPr>
              <a:t>خلاصه عملکرد و روند پیشرفت دانشگاه </a:t>
            </a:r>
            <a:r>
              <a:rPr lang="fa-IR" sz="2000" b="1" dirty="0">
                <a:solidFill>
                  <a:schemeClr val="accent2"/>
                </a:solidFill>
                <a:cs typeface="B Titr" pitchFamily="2" charset="-78"/>
              </a:rPr>
              <a:t> </a:t>
            </a:r>
            <a:r>
              <a:rPr lang="fa-IR" sz="2000" b="1" dirty="0" smtClean="0">
                <a:solidFill>
                  <a:schemeClr val="tx2">
                    <a:lumMod val="75000"/>
                  </a:schemeClr>
                </a:solidFill>
                <a:cs typeface="B Titr" pitchFamily="2" charset="-78"/>
              </a:rPr>
              <a:t>بر </a:t>
            </a:r>
            <a:r>
              <a:rPr lang="fa-IR" sz="2000" b="1" dirty="0">
                <a:solidFill>
                  <a:schemeClr val="tx2">
                    <a:lumMod val="75000"/>
                  </a:schemeClr>
                </a:solidFill>
                <a:cs typeface="B Titr" pitchFamily="2" charset="-78"/>
              </a:rPr>
              <a:t>اساس سامانه علم سنجی </a:t>
            </a:r>
            <a:endParaRPr lang="en-US" sz="2000" dirty="0">
              <a:solidFill>
                <a:schemeClr val="tx2">
                  <a:lumMod val="75000"/>
                </a:schemeClr>
              </a:solidFill>
              <a:cs typeface="B Titr" pitchFamily="2" charset="-78"/>
            </a:endParaRPr>
          </a:p>
          <a:p>
            <a:pPr algn="ctr" rtl="1"/>
            <a:endParaRPr lang="en-US" sz="2000" dirty="0">
              <a:solidFill>
                <a:schemeClr val="tx2">
                  <a:lumMod val="75000"/>
                </a:schemeClr>
              </a:solidFill>
              <a:cs typeface="B Titr" pitchFamily="2" charset="-78"/>
            </a:endParaRPr>
          </a:p>
        </p:txBody>
      </p:sp>
      <p:pic>
        <p:nvPicPr>
          <p:cNvPr id="8" name="Picture 7" descr="C:\Users\f.sadeghlo\Desktop\93.png"/>
          <p:cNvPicPr/>
          <p:nvPr/>
        </p:nvPicPr>
        <p:blipFill>
          <a:blip r:embed="rId3" cstate="print"/>
          <a:srcRect/>
          <a:stretch>
            <a:fillRect/>
          </a:stretch>
        </p:blipFill>
        <p:spPr bwMode="auto">
          <a:xfrm>
            <a:off x="152400" y="415189"/>
            <a:ext cx="1265205" cy="727657"/>
          </a:xfrm>
          <a:prstGeom prst="rect">
            <a:avLst/>
          </a:prstGeom>
          <a:noFill/>
          <a:ln w="9525">
            <a:noFill/>
            <a:miter lim="800000"/>
            <a:headEnd/>
            <a:tailEnd/>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9985"/>
            <a:ext cx="8305800" cy="517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00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6" y="0"/>
            <a:ext cx="9147546" cy="1151385"/>
          </a:xfrm>
          <a:prstGeom prst="rect">
            <a:avLst/>
          </a:prstGeom>
        </p:spPr>
      </p:pic>
      <p:sp>
        <p:nvSpPr>
          <p:cNvPr id="5" name="Rectangle 4"/>
          <p:cNvSpPr/>
          <p:nvPr/>
        </p:nvSpPr>
        <p:spPr>
          <a:xfrm>
            <a:off x="2456162" y="381000"/>
            <a:ext cx="6096541" cy="461665"/>
          </a:xfrm>
          <a:prstGeom prst="rect">
            <a:avLst/>
          </a:prstGeom>
        </p:spPr>
        <p:txBody>
          <a:bodyPr wrap="none">
            <a:spAutoFit/>
          </a:bodyPr>
          <a:lstStyle/>
          <a:p>
            <a:pPr algn="ctr"/>
            <a:r>
              <a:rPr lang="fa-IR" sz="2400" b="1" dirty="0">
                <a:solidFill>
                  <a:schemeClr val="tx2">
                    <a:lumMod val="75000"/>
                  </a:schemeClr>
                </a:solidFill>
                <a:cs typeface="B Titr" pitchFamily="2" charset="-78"/>
              </a:rPr>
              <a:t>روند رشد مقالات چاپ شده دانشگاه در پایگاه اسکوپوس</a:t>
            </a:r>
            <a:endParaRPr lang="en-US" sz="2400" dirty="0">
              <a:solidFill>
                <a:schemeClr val="tx2">
                  <a:lumMod val="75000"/>
                </a:schemeClr>
              </a:solidFill>
              <a:cs typeface="B Titr" pitchFamily="2" charset="-78"/>
            </a:endParaRPr>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109663"/>
            <a:ext cx="8610601" cy="536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New Microsoft PowerPoin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1991</TotalTime>
  <Words>672</Words>
  <Application>Microsoft Office PowerPoint</Application>
  <PresentationFormat>On-screen Show (4:3)</PresentationFormat>
  <Paragraphs>210</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New Microsoft PowerPoint Presentation</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موجودی منابع فارسی و لاتین کتابخانه های دانشکده ها و مراکز آموزشی درمانی تابعه دانشگاه </vt:lpstr>
      <vt:lpstr>تعداد کل نسخ کتابهای موجود در کتابخانه های تابعه دانشگاه در حال حاضر</vt:lpstr>
      <vt:lpstr>تعداد کل نسخ کتابهای موجود در کتابخانه های تابعه دانشگاه در حال حاضر</vt:lpstr>
      <vt:lpstr>تعداد نسخ کتابهای افزوده شده در کتابخانه های تابعه دانشگاه در سال1401</vt:lpstr>
      <vt:lpstr>PowerPoint Presentation</vt:lpstr>
      <vt:lpstr>کتب (فرایند تألیف و ترجمه کتاب )</vt:lpstr>
      <vt:lpstr>گزارش اداره کتب و انتشارات 1401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fatemeh sadeghlo</dc:creator>
  <cp:lastModifiedBy>Fateme Sadeghloo</cp:lastModifiedBy>
  <cp:revision>510</cp:revision>
  <dcterms:created xsi:type="dcterms:W3CDTF">2006-08-16T00:00:00Z</dcterms:created>
  <dcterms:modified xsi:type="dcterms:W3CDTF">2023-07-15T08:56:14Z</dcterms:modified>
</cp:coreProperties>
</file>